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73" r:id="rId1"/>
  </p:sldMasterIdLst>
  <p:notesMasterIdLst>
    <p:notesMasterId r:id="rId13"/>
  </p:notesMasterIdLst>
  <p:handoutMasterIdLst>
    <p:handoutMasterId r:id="rId14"/>
  </p:handoutMasterIdLst>
  <p:sldIdLst>
    <p:sldId id="275" r:id="rId2"/>
    <p:sldId id="293" r:id="rId3"/>
    <p:sldId id="286" r:id="rId4"/>
    <p:sldId id="291" r:id="rId5"/>
    <p:sldId id="287" r:id="rId6"/>
    <p:sldId id="288" r:id="rId7"/>
    <p:sldId id="289" r:id="rId8"/>
    <p:sldId id="290" r:id="rId9"/>
    <p:sldId id="285" r:id="rId10"/>
    <p:sldId id="294" r:id="rId11"/>
    <p:sldId id="284"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jay Seshan" initials="SS" lastIdx="1" clrIdx="0">
    <p:extLst>
      <p:ext uri="{19B8F6BF-5375-455C-9EA6-DF929625EA0E}">
        <p15:presenceInfo xmlns:p15="http://schemas.microsoft.com/office/powerpoint/2012/main" userId="76a5d516ed59655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AE9F"/>
    <a:srgbClr val="FF9732"/>
    <a:srgbClr val="FFD500"/>
    <a:srgbClr val="1BCFE9"/>
    <a:srgbClr val="13B09B"/>
    <a:srgbClr val="0290F8"/>
    <a:srgbClr val="FE59D0"/>
    <a:srgbClr val="F55455"/>
    <a:srgbClr val="02B64E"/>
    <a:srgbClr val="FFB3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45"/>
    <p:restoredTop sz="94613"/>
  </p:normalViewPr>
  <p:slideViewPr>
    <p:cSldViewPr snapToGrid="0" snapToObjects="1">
      <p:cViewPr varScale="1">
        <p:scale>
          <a:sx n="123" d="100"/>
          <a:sy n="123" d="100"/>
        </p:scale>
        <p:origin x="184" y="2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8040048-1E4D-CD41-AC49-0750EB72586B}" type="datetimeFigureOut">
              <a:rPr lang="en-US" smtClean="0"/>
              <a:t>12/17/20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60592D1-055B-824F-99E1-F69F9F11B539}" type="slidenum">
              <a:rPr lang="en-US" smtClean="0"/>
              <a:t>‹#›</a:t>
            </a:fld>
            <a:endParaRPr lang="en-US"/>
          </a:p>
        </p:txBody>
      </p:sp>
    </p:spTree>
    <p:extLst>
      <p:ext uri="{BB962C8B-B14F-4D97-AF65-F5344CB8AC3E}">
        <p14:creationId xmlns:p14="http://schemas.microsoft.com/office/powerpoint/2010/main" val="115891487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8484CF-5098-F24E-8881-583515D5C406}" type="datetimeFigureOut">
              <a:rPr lang="en-US" smtClean="0"/>
              <a:t>12/17/20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B67714-547E-8A4E-AE1C-9E3378A836DF}" type="slidenum">
              <a:rPr lang="en-US" smtClean="0"/>
              <a:t>‹#›</a:t>
            </a:fld>
            <a:endParaRPr lang="en-US"/>
          </a:p>
        </p:txBody>
      </p:sp>
    </p:spTree>
    <p:extLst>
      <p:ext uri="{BB962C8B-B14F-4D97-AF65-F5344CB8AC3E}">
        <p14:creationId xmlns:p14="http://schemas.microsoft.com/office/powerpoint/2010/main" val="9810703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82241" y="2579003"/>
            <a:ext cx="8787652" cy="246858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242754" y="2676578"/>
            <a:ext cx="5815852" cy="1504844"/>
          </a:xfrm>
          <a:effectLst/>
        </p:spPr>
        <p:txBody>
          <a:bodyPr anchor="b">
            <a:normAutofit/>
          </a:bodyPr>
          <a:lstStyle>
            <a:lvl1pPr>
              <a:defRPr sz="3600">
                <a:solidFill>
                  <a:schemeClr val="tx1"/>
                </a:solidFill>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316712" y="4176248"/>
            <a:ext cx="5741894" cy="590321"/>
          </a:xfrm>
        </p:spPr>
        <p:txBody>
          <a:bodyPr anchor="t">
            <a:normAutofit/>
          </a:bodyPr>
          <a:lstStyle>
            <a:lvl1pPr marL="0" indent="0" algn="l">
              <a:buNone/>
              <a:defRPr sz="1600" cap="all">
                <a:solidFill>
                  <a:srgbClr val="0EAE9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By Sanjay and Arvind Seshan</a:t>
            </a:r>
          </a:p>
        </p:txBody>
      </p:sp>
      <p:sp>
        <p:nvSpPr>
          <p:cNvPr id="8" name="Subtitle 1">
            <a:extLst>
              <a:ext uri="{FF2B5EF4-FFF2-40B4-BE49-F238E27FC236}">
                <a16:creationId xmlns:a16="http://schemas.microsoft.com/office/drawing/2014/main" id="{227F28FB-346D-45F5-A52C-A1B7DBC13191}"/>
              </a:ext>
            </a:extLst>
          </p:cNvPr>
          <p:cNvSpPr txBox="1">
            <a:spLocks/>
          </p:cNvSpPr>
          <p:nvPr/>
        </p:nvSpPr>
        <p:spPr>
          <a:xfrm>
            <a:off x="4808377" y="357846"/>
            <a:ext cx="4161516" cy="509489"/>
          </a:xfrm>
          <a:prstGeom prst="rect">
            <a:avLst/>
          </a:prstGeom>
        </p:spPr>
        <p:txBody>
          <a:bodyPr vert="horz" lIns="91440" tIns="45720" rIns="91440" bIns="45720" rtlCol="0" anchor="t">
            <a:normAutofit fontScale="92500" lnSpcReduction="10000"/>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buNone/>
            </a:pPr>
            <a:r>
              <a:rPr lang="en-US" sz="3200" dirty="0"/>
              <a:t>PRIME LESSONS</a:t>
            </a:r>
          </a:p>
        </p:txBody>
      </p:sp>
      <p:sp>
        <p:nvSpPr>
          <p:cNvPr id="11" name="TextBox 10">
            <a:extLst>
              <a:ext uri="{FF2B5EF4-FFF2-40B4-BE49-F238E27FC236}">
                <a16:creationId xmlns:a16="http://schemas.microsoft.com/office/drawing/2014/main" id="{8613C618-BE4E-4AD7-9CD9-0AB9F17BD5D4}"/>
              </a:ext>
            </a:extLst>
          </p:cNvPr>
          <p:cNvSpPr txBox="1"/>
          <p:nvPr/>
        </p:nvSpPr>
        <p:spPr>
          <a:xfrm>
            <a:off x="6331000" y="685891"/>
            <a:ext cx="244011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By the Makers of EV3Lessons</a:t>
            </a:r>
          </a:p>
        </p:txBody>
      </p:sp>
      <p:pic>
        <p:nvPicPr>
          <p:cNvPr id="18" name="Picture 17" descr="A picture containing application&#10;&#10;Description automatically generated">
            <a:extLst>
              <a:ext uri="{FF2B5EF4-FFF2-40B4-BE49-F238E27FC236}">
                <a16:creationId xmlns:a16="http://schemas.microsoft.com/office/drawing/2014/main" id="{69DF8FC2-9ED1-BB44-8E96-5B069F6C6497}"/>
              </a:ext>
            </a:extLst>
          </p:cNvPr>
          <p:cNvPicPr>
            <a:picLocks noChangeAspect="1"/>
          </p:cNvPicPr>
          <p:nvPr/>
        </p:nvPicPr>
        <p:blipFill>
          <a:blip r:embed="rId2"/>
          <a:stretch>
            <a:fillRect/>
          </a:stretch>
        </p:blipFill>
        <p:spPr>
          <a:xfrm>
            <a:off x="7612649" y="993668"/>
            <a:ext cx="1158461" cy="1158461"/>
          </a:xfrm>
          <a:prstGeom prst="rect">
            <a:avLst/>
          </a:prstGeom>
        </p:spPr>
      </p:pic>
      <p:pic>
        <p:nvPicPr>
          <p:cNvPr id="19" name="Picture 18" descr="Shape, square&#10;&#10;Description automatically generated">
            <a:extLst>
              <a:ext uri="{FF2B5EF4-FFF2-40B4-BE49-F238E27FC236}">
                <a16:creationId xmlns:a16="http://schemas.microsoft.com/office/drawing/2014/main" id="{2D46D815-081F-064A-AFA6-098A6E7A3DD2}"/>
              </a:ext>
            </a:extLst>
          </p:cNvPr>
          <p:cNvPicPr>
            <a:picLocks noChangeAspect="1"/>
          </p:cNvPicPr>
          <p:nvPr/>
        </p:nvPicPr>
        <p:blipFill>
          <a:blip r:embed="rId3"/>
          <a:stretch>
            <a:fillRect/>
          </a:stretch>
        </p:blipFill>
        <p:spPr>
          <a:xfrm>
            <a:off x="6399647" y="993669"/>
            <a:ext cx="1158461" cy="1158461"/>
          </a:xfrm>
          <a:prstGeom prst="rect">
            <a:avLst/>
          </a:prstGeom>
        </p:spPr>
      </p:pic>
      <p:sp>
        <p:nvSpPr>
          <p:cNvPr id="9" name="Subtitle 1">
            <a:extLst>
              <a:ext uri="{FF2B5EF4-FFF2-40B4-BE49-F238E27FC236}">
                <a16:creationId xmlns:a16="http://schemas.microsoft.com/office/drawing/2014/main" id="{5F0DB5FA-BC67-954B-8491-3E9550079128}"/>
              </a:ext>
            </a:extLst>
          </p:cNvPr>
          <p:cNvSpPr txBox="1">
            <a:spLocks/>
          </p:cNvSpPr>
          <p:nvPr userDrawn="1"/>
        </p:nvSpPr>
        <p:spPr>
          <a:xfrm>
            <a:off x="4808377" y="357846"/>
            <a:ext cx="4161516" cy="509489"/>
          </a:xfrm>
          <a:prstGeom prst="rect">
            <a:avLst/>
          </a:prstGeom>
        </p:spPr>
        <p:txBody>
          <a:bodyPr vert="horz" lIns="91440" tIns="45720" rIns="91440" bIns="45720" rtlCol="0" anchor="t">
            <a:normAutofit fontScale="92500" lnSpcReduction="10000"/>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buNone/>
            </a:pPr>
            <a:r>
              <a:rPr lang="en-US" sz="3200" dirty="0"/>
              <a:t>PRIME LESSONS</a:t>
            </a:r>
          </a:p>
        </p:txBody>
      </p:sp>
    </p:spTree>
    <p:extLst>
      <p:ext uri="{BB962C8B-B14F-4D97-AF65-F5344CB8AC3E}">
        <p14:creationId xmlns:p14="http://schemas.microsoft.com/office/powerpoint/2010/main" val="403891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59327" y="5956136"/>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p>
            <a:r>
              <a:rPr lang="en-US"/>
              <a:t>Copyright © 2020 Prime Lessons (primelessons.org) CC-BY-NC-SA.  (Last edit: 12/14/2020)</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4066034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5922209" cy="365125"/>
          </a:xfrm>
          <a:prstGeom prst="rect">
            <a:avLst/>
          </a:prstGeom>
        </p:spPr>
        <p:txBody>
          <a:bodyPr/>
          <a:lstStyle/>
          <a:p>
            <a:r>
              <a:rPr lang="en-US"/>
              <a:t>Copyright © 2020 Prime Lessons (primelessons.org) CC-BY-NC-SA.  (Last edit: 12/14/2020)</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38476861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2200" y="1174924"/>
            <a:ext cx="4185204"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7752" y="1177439"/>
            <a:ext cx="4226411"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4">
            <a:extLst>
              <a:ext uri="{FF2B5EF4-FFF2-40B4-BE49-F238E27FC236}">
                <a16:creationId xmlns:a16="http://schemas.microsoft.com/office/drawing/2014/main" id="{593A4B09-24AC-454E-8A0C-D31EDE125503}"/>
              </a:ext>
            </a:extLst>
          </p:cNvPr>
          <p:cNvSpPr>
            <a:spLocks noGrp="1"/>
          </p:cNvSpPr>
          <p:nvPr>
            <p:ph type="ftr" sz="quarter" idx="11"/>
          </p:nvPr>
        </p:nvSpPr>
        <p:spPr>
          <a:xfrm>
            <a:off x="88409" y="6266485"/>
            <a:ext cx="4870585" cy="365125"/>
          </a:xfrm>
          <a:prstGeom prst="rect">
            <a:avLst/>
          </a:prstGeom>
        </p:spPr>
        <p:txBody>
          <a:bodyPr/>
          <a:lstStyle/>
          <a:p>
            <a:r>
              <a:rPr lang="en-US"/>
              <a:t>Copyright © 2020 Prime Lessons (primelessons.org) CC-BY-NC-SA.  (Last edit: 12/14/2020)</a:t>
            </a:r>
            <a:endParaRPr lang="en-US" dirty="0"/>
          </a:p>
        </p:txBody>
      </p:sp>
      <p:sp>
        <p:nvSpPr>
          <p:cNvPr id="10" name="Slide Number Placeholder 5">
            <a:extLst>
              <a:ext uri="{FF2B5EF4-FFF2-40B4-BE49-F238E27FC236}">
                <a16:creationId xmlns:a16="http://schemas.microsoft.com/office/drawing/2014/main" id="{24EC4D01-901A-4258-A65D-27A4329F0F2D}"/>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BE3A7F9C-E99E-44C1-89A0-A6ED28ADCEF0}"/>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5" name="Rectangle 14">
            <a:extLst>
              <a:ext uri="{FF2B5EF4-FFF2-40B4-BE49-F238E27FC236}">
                <a16:creationId xmlns:a16="http://schemas.microsoft.com/office/drawing/2014/main" id="{8F86C8F5-3CD8-41C6-A6C4-EF53AE7214CB}"/>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Title 1">
            <a:extLst>
              <a:ext uri="{FF2B5EF4-FFF2-40B4-BE49-F238E27FC236}">
                <a16:creationId xmlns:a16="http://schemas.microsoft.com/office/drawing/2014/main" id="{389BF07E-558D-420A-943A-465BCC22754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6987623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a:t>Copyright © 2020 Prime Lessons (primelessons.org) CC-BY-NC-SA.  (Last edit: 12/14/2020)</a:t>
            </a:r>
            <a:endParaRPr lang="en-US" dirty="0"/>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
        <p:nvSpPr>
          <p:cNvPr id="14" name="Rectangle 13">
            <a:extLst>
              <a:ext uri="{FF2B5EF4-FFF2-40B4-BE49-F238E27FC236}">
                <a16:creationId xmlns:a16="http://schemas.microsoft.com/office/drawing/2014/main" id="{4E7E6853-34E8-4052-808F-422B5860D59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Title 1">
            <a:extLst>
              <a:ext uri="{FF2B5EF4-FFF2-40B4-BE49-F238E27FC236}">
                <a16:creationId xmlns:a16="http://schemas.microsoft.com/office/drawing/2014/main" id="{0EFA1566-CE68-450F-950A-CED460092EA8}"/>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030826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7" name="Footer Placeholder 4">
            <a:extLst>
              <a:ext uri="{FF2B5EF4-FFF2-40B4-BE49-F238E27FC236}">
                <a16:creationId xmlns:a16="http://schemas.microsoft.com/office/drawing/2014/main" id="{42632993-FC7F-42E0-9D01-6C58965FB8BB}"/>
              </a:ext>
            </a:extLst>
          </p:cNvPr>
          <p:cNvSpPr>
            <a:spLocks noGrp="1"/>
          </p:cNvSpPr>
          <p:nvPr>
            <p:ph type="ftr" sz="quarter" idx="11"/>
          </p:nvPr>
        </p:nvSpPr>
        <p:spPr>
          <a:xfrm>
            <a:off x="88409" y="6266485"/>
            <a:ext cx="4870585" cy="365125"/>
          </a:xfrm>
          <a:prstGeom prst="rect">
            <a:avLst/>
          </a:prstGeom>
        </p:spPr>
        <p:txBody>
          <a:bodyPr/>
          <a:lstStyle/>
          <a:p>
            <a:r>
              <a:rPr lang="en-US"/>
              <a:t>Copyright © 2020 Prime Lessons (primelessons.org) CC-BY-NC-SA.  (Last edit: 12/14/2020)</a:t>
            </a:r>
            <a:endParaRPr lang="en-US" dirty="0"/>
          </a:p>
        </p:txBody>
      </p:sp>
      <p:sp>
        <p:nvSpPr>
          <p:cNvPr id="8" name="Slide Number Placeholder 5">
            <a:extLst>
              <a:ext uri="{FF2B5EF4-FFF2-40B4-BE49-F238E27FC236}">
                <a16:creationId xmlns:a16="http://schemas.microsoft.com/office/drawing/2014/main" id="{57B8D68D-165F-4007-99ED-9807B7E8CBDC}"/>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72068E05-BA91-41C0-82CA-8F2AD35C67E8}"/>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a:extLst>
              <a:ext uri="{FF2B5EF4-FFF2-40B4-BE49-F238E27FC236}">
                <a16:creationId xmlns:a16="http://schemas.microsoft.com/office/drawing/2014/main" id="{B2971BF8-D77B-4814-931D-48F5EB38C3C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4" name="Title 1">
            <a:extLst>
              <a:ext uri="{FF2B5EF4-FFF2-40B4-BE49-F238E27FC236}">
                <a16:creationId xmlns:a16="http://schemas.microsoft.com/office/drawing/2014/main" id="{37D59584-71E8-443A-AF13-6C99AD60823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9977953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E18750-3B08-429F-A276-D977DF7F7295}"/>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9" name="Title 1">
            <a:extLst>
              <a:ext uri="{FF2B5EF4-FFF2-40B4-BE49-F238E27FC236}">
                <a16:creationId xmlns:a16="http://schemas.microsoft.com/office/drawing/2014/main" id="{09B12976-4243-42C3-AD82-8647817437DB}"/>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10" name="Slide Number Placeholder 5">
            <a:extLst>
              <a:ext uri="{FF2B5EF4-FFF2-40B4-BE49-F238E27FC236}">
                <a16:creationId xmlns:a16="http://schemas.microsoft.com/office/drawing/2014/main" id="{AB5BF95A-3885-4491-876B-4C99D444A819}"/>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A625C0E0-87AD-4A9A-8CC2-D51E549C54AC}"/>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2" name="Footer Placeholder 4">
            <a:extLst>
              <a:ext uri="{FF2B5EF4-FFF2-40B4-BE49-F238E27FC236}">
                <a16:creationId xmlns:a16="http://schemas.microsoft.com/office/drawing/2014/main" id="{957F6DEB-B3FE-4632-A871-23BAA7FEADD1}"/>
              </a:ext>
            </a:extLst>
          </p:cNvPr>
          <p:cNvSpPr>
            <a:spLocks noGrp="1"/>
          </p:cNvSpPr>
          <p:nvPr>
            <p:ph type="ftr" sz="quarter" idx="11"/>
          </p:nvPr>
        </p:nvSpPr>
        <p:spPr>
          <a:xfrm>
            <a:off x="88409" y="6266485"/>
            <a:ext cx="4870585" cy="365125"/>
          </a:xfrm>
          <a:prstGeom prst="rect">
            <a:avLst/>
          </a:prstGeom>
        </p:spPr>
        <p:txBody>
          <a:bodyPr/>
          <a:lstStyle/>
          <a:p>
            <a:r>
              <a:rPr lang="en-US"/>
              <a:t>Copyright © 2020 Prime Lessons (primelessons.org) CC-BY-NC-SA.  (Last edit: 12/14/2020)</a:t>
            </a:r>
            <a:endParaRPr lang="en-US" dirty="0"/>
          </a:p>
        </p:txBody>
      </p:sp>
    </p:spTree>
    <p:extLst>
      <p:ext uri="{BB962C8B-B14F-4D97-AF65-F5344CB8AC3E}">
        <p14:creationId xmlns:p14="http://schemas.microsoft.com/office/powerpoint/2010/main" val="2961518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155088" y="1140006"/>
            <a:ext cx="8831580" cy="5082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a:xfrm>
            <a:off x="88409" y="6320275"/>
            <a:ext cx="4870585" cy="365125"/>
          </a:xfrm>
          <a:prstGeom prst="rect">
            <a:avLst/>
          </a:prstGeom>
        </p:spPr>
        <p:txBody>
          <a:bodyPr/>
          <a:lstStyle>
            <a:lvl1pPr>
              <a:defRPr sz="900"/>
            </a:lvl1pPr>
          </a:lstStyle>
          <a:p>
            <a:r>
              <a:rPr lang="en-US"/>
              <a:t>Copyright © 2020 Prime Lessons (primelessons.org) CC-BY-NC-SA.  (Last edit: 12/14/2020)</a:t>
            </a:r>
            <a:endParaRPr lang="en-US" dirty="0"/>
          </a:p>
        </p:txBody>
      </p:sp>
      <p:sp>
        <p:nvSpPr>
          <p:cNvPr id="6" name="Slide Number Placeholder 5"/>
          <p:cNvSpPr>
            <a:spLocks noGrp="1"/>
          </p:cNvSpPr>
          <p:nvPr>
            <p:ph type="sldNum" sz="quarter" idx="12"/>
          </p:nvPr>
        </p:nvSpPr>
        <p:spPr>
          <a:xfrm>
            <a:off x="8236372" y="631650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D59C872A-C57F-4B1F-AFD0-FDF125C3C485}"/>
              </a:ext>
            </a:extLst>
          </p:cNvPr>
          <p:cNvCxnSpPr/>
          <p:nvPr/>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9790FDE8-A310-E548-B94E-B7A1F2428AE8}"/>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344622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2020 Prime Lessons (primelessons.org) CC-BY-NC-SA.  (Last edit: 12/14/2020)</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
        <p:nvSpPr>
          <p:cNvPr id="11" name="Rectangle 10">
            <a:extLst>
              <a:ext uri="{FF2B5EF4-FFF2-40B4-BE49-F238E27FC236}">
                <a16:creationId xmlns:a16="http://schemas.microsoft.com/office/drawing/2014/main" id="{A9F621E0-AEE7-4799-81EB-EB99ED60C8DF}"/>
              </a:ext>
            </a:extLst>
          </p:cNvPr>
          <p:cNvSpPr>
            <a:spLocks noChangeAspect="1"/>
          </p:cNvSpPr>
          <p:nvPr/>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2" name="Title 1">
            <a:extLst>
              <a:ext uri="{FF2B5EF4-FFF2-40B4-BE49-F238E27FC236}">
                <a16:creationId xmlns:a16="http://schemas.microsoft.com/office/drawing/2014/main" id="{B40FAB25-E17C-4189-8846-137BC28A1EB3}"/>
              </a:ext>
            </a:extLst>
          </p:cNvPr>
          <p:cNvSpPr txBox="1">
            <a:spLocks/>
          </p:cNvSpPr>
          <p:nvPr/>
        </p:nvSpPr>
        <p:spPr>
          <a:xfrm>
            <a:off x="175260" y="292975"/>
            <a:ext cx="8746864" cy="752706"/>
          </a:xfrm>
          <a:prstGeom prst="rect">
            <a:avLst/>
          </a:prstGeom>
        </p:spPr>
        <p:txBody>
          <a:bodyPr vert="horz" lIns="91440" tIns="45720" rIns="91440" bIns="45720" rtlCol="0" anchor="t">
            <a:normAutofit/>
          </a:bodyPr>
          <a:lstStyle>
            <a:lvl1pPr algn="l" defTabSz="457200" rtl="0" eaLnBrk="1" latinLnBrk="0" hangingPunct="1">
              <a:spcBef>
                <a:spcPct val="0"/>
              </a:spcBef>
              <a:buNone/>
              <a:defRPr sz="2800" b="0" kern="1200" cap="all">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Click to edit Master title style</a:t>
            </a:r>
            <a:endParaRPr lang="en-US" dirty="0"/>
          </a:p>
        </p:txBody>
      </p:sp>
      <p:sp>
        <p:nvSpPr>
          <p:cNvPr id="10" name="Rectangle 9">
            <a:extLst>
              <a:ext uri="{FF2B5EF4-FFF2-40B4-BE49-F238E27FC236}">
                <a16:creationId xmlns:a16="http://schemas.microsoft.com/office/drawing/2014/main" id="{BFF49CD0-A4E1-7E4E-B7F5-8AE0447FD6A4}"/>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3" name="Title 1">
            <a:extLst>
              <a:ext uri="{FF2B5EF4-FFF2-40B4-BE49-F238E27FC236}">
                <a16:creationId xmlns:a16="http://schemas.microsoft.com/office/drawing/2014/main" id="{AD321A34-0905-DD4E-8E19-6B4A14D3EB01}"/>
              </a:ext>
            </a:extLst>
          </p:cNvPr>
          <p:cNvSpPr txBox="1">
            <a:spLocks/>
          </p:cNvSpPr>
          <p:nvPr userDrawn="1"/>
        </p:nvSpPr>
        <p:spPr>
          <a:xfrm>
            <a:off x="175260" y="292975"/>
            <a:ext cx="8746864" cy="752706"/>
          </a:xfrm>
          <a:prstGeom prst="rect">
            <a:avLst/>
          </a:prstGeom>
        </p:spPr>
        <p:txBody>
          <a:bodyPr vert="horz" lIns="91440" tIns="45720" rIns="91440" bIns="45720" rtlCol="0" anchor="t">
            <a:normAutofit/>
          </a:bodyPr>
          <a:lstStyle>
            <a:lvl1pPr algn="l" defTabSz="457200" rtl="0" eaLnBrk="1" latinLnBrk="0" hangingPunct="1">
              <a:spcBef>
                <a:spcPct val="0"/>
              </a:spcBef>
              <a:buNone/>
              <a:defRPr sz="2800" b="0" kern="1200" cap="all">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Click to edit Master title style</a:t>
            </a:r>
            <a:endParaRPr lang="en-US" dirty="0"/>
          </a:p>
        </p:txBody>
      </p:sp>
    </p:spTree>
    <p:extLst>
      <p:ext uri="{BB962C8B-B14F-4D97-AF65-F5344CB8AC3E}">
        <p14:creationId xmlns:p14="http://schemas.microsoft.com/office/powerpoint/2010/main" val="38172708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2200" y="1174924"/>
            <a:ext cx="4185204"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7752" y="1177439"/>
            <a:ext cx="4226411"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4">
            <a:extLst>
              <a:ext uri="{FF2B5EF4-FFF2-40B4-BE49-F238E27FC236}">
                <a16:creationId xmlns:a16="http://schemas.microsoft.com/office/drawing/2014/main" id="{593A4B09-24AC-454E-8A0C-D31EDE125503}"/>
              </a:ext>
            </a:extLst>
          </p:cNvPr>
          <p:cNvSpPr>
            <a:spLocks noGrp="1"/>
          </p:cNvSpPr>
          <p:nvPr>
            <p:ph type="ftr" sz="quarter" idx="11"/>
          </p:nvPr>
        </p:nvSpPr>
        <p:spPr>
          <a:xfrm>
            <a:off x="88409" y="6266485"/>
            <a:ext cx="4870585" cy="365125"/>
          </a:xfrm>
          <a:prstGeom prst="rect">
            <a:avLst/>
          </a:prstGeom>
        </p:spPr>
        <p:txBody>
          <a:bodyPr/>
          <a:lstStyle/>
          <a:p>
            <a:r>
              <a:rPr lang="en-US"/>
              <a:t>Copyright © 2020 Prime Lessons (primelessons.org) CC-BY-NC-SA.  (Last edit: 12/14/2020)</a:t>
            </a:r>
            <a:endParaRPr lang="en-US" dirty="0"/>
          </a:p>
        </p:txBody>
      </p:sp>
      <p:sp>
        <p:nvSpPr>
          <p:cNvPr id="10" name="Slide Number Placeholder 5">
            <a:extLst>
              <a:ext uri="{FF2B5EF4-FFF2-40B4-BE49-F238E27FC236}">
                <a16:creationId xmlns:a16="http://schemas.microsoft.com/office/drawing/2014/main" id="{24EC4D01-901A-4258-A65D-27A4329F0F2D}"/>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BE3A7F9C-E99E-44C1-89A0-A6ED28ADCEF0}"/>
              </a:ext>
            </a:extLst>
          </p:cNvPr>
          <p:cNvCxnSpPr/>
          <p:nvPr/>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5" name="Rectangle 14">
            <a:extLst>
              <a:ext uri="{FF2B5EF4-FFF2-40B4-BE49-F238E27FC236}">
                <a16:creationId xmlns:a16="http://schemas.microsoft.com/office/drawing/2014/main" id="{8F86C8F5-3CD8-41C6-A6C4-EF53AE7214CB}"/>
              </a:ext>
            </a:extLst>
          </p:cNvPr>
          <p:cNvSpPr>
            <a:spLocks noChangeAspect="1"/>
          </p:cNvSpPr>
          <p:nvPr/>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Title 1">
            <a:extLst>
              <a:ext uri="{FF2B5EF4-FFF2-40B4-BE49-F238E27FC236}">
                <a16:creationId xmlns:a16="http://schemas.microsoft.com/office/drawing/2014/main" id="{389BF07E-558D-420A-943A-465BCC22754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71BC84A2-B626-9146-BD36-CC9577AA5DFD}"/>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a:extLst>
              <a:ext uri="{FF2B5EF4-FFF2-40B4-BE49-F238E27FC236}">
                <a16:creationId xmlns:a16="http://schemas.microsoft.com/office/drawing/2014/main" id="{9C477FFC-AADA-A84B-8CE6-DE6556A365C5}"/>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10116480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a:t>Copyright © 2020 Prime Lessons (primelessons.org) CC-BY-NC-SA.  (Last edit: 12/14/2020)</a:t>
            </a:r>
            <a:endParaRPr lang="en-US" dirty="0"/>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
        <p:nvSpPr>
          <p:cNvPr id="14" name="Rectangle 13">
            <a:extLst>
              <a:ext uri="{FF2B5EF4-FFF2-40B4-BE49-F238E27FC236}">
                <a16:creationId xmlns:a16="http://schemas.microsoft.com/office/drawing/2014/main" id="{4E7E6853-34E8-4052-808F-422B5860D591}"/>
              </a:ext>
            </a:extLst>
          </p:cNvPr>
          <p:cNvSpPr>
            <a:spLocks noChangeAspect="1"/>
          </p:cNvSpPr>
          <p:nvPr/>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Title 1">
            <a:extLst>
              <a:ext uri="{FF2B5EF4-FFF2-40B4-BE49-F238E27FC236}">
                <a16:creationId xmlns:a16="http://schemas.microsoft.com/office/drawing/2014/main" id="{0EFA1566-CE68-450F-950A-CED460092EA8}"/>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11" name="Rectangle 10">
            <a:extLst>
              <a:ext uri="{FF2B5EF4-FFF2-40B4-BE49-F238E27FC236}">
                <a16:creationId xmlns:a16="http://schemas.microsoft.com/office/drawing/2014/main" id="{3781D9B7-F824-964C-A954-165CF548838B}"/>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3624107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7" name="Footer Placeholder 4">
            <a:extLst>
              <a:ext uri="{FF2B5EF4-FFF2-40B4-BE49-F238E27FC236}">
                <a16:creationId xmlns:a16="http://schemas.microsoft.com/office/drawing/2014/main" id="{42632993-FC7F-42E0-9D01-6C58965FB8BB}"/>
              </a:ext>
            </a:extLst>
          </p:cNvPr>
          <p:cNvSpPr>
            <a:spLocks noGrp="1"/>
          </p:cNvSpPr>
          <p:nvPr>
            <p:ph type="ftr" sz="quarter" idx="11"/>
          </p:nvPr>
        </p:nvSpPr>
        <p:spPr>
          <a:xfrm>
            <a:off x="88409" y="6266485"/>
            <a:ext cx="4870585" cy="365125"/>
          </a:xfrm>
          <a:prstGeom prst="rect">
            <a:avLst/>
          </a:prstGeom>
        </p:spPr>
        <p:txBody>
          <a:bodyPr/>
          <a:lstStyle/>
          <a:p>
            <a:r>
              <a:rPr lang="en-US"/>
              <a:t>Copyright © 2020 Prime Lessons (primelessons.org) CC-BY-NC-SA.  (Last edit: 12/14/2020)</a:t>
            </a:r>
            <a:endParaRPr lang="en-US" dirty="0"/>
          </a:p>
        </p:txBody>
      </p:sp>
      <p:sp>
        <p:nvSpPr>
          <p:cNvPr id="8" name="Slide Number Placeholder 5">
            <a:extLst>
              <a:ext uri="{FF2B5EF4-FFF2-40B4-BE49-F238E27FC236}">
                <a16:creationId xmlns:a16="http://schemas.microsoft.com/office/drawing/2014/main" id="{57B8D68D-165F-4007-99ED-9807B7E8CBDC}"/>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72068E05-BA91-41C0-82CA-8F2AD35C67E8}"/>
              </a:ext>
            </a:extLst>
          </p:cNvPr>
          <p:cNvCxnSpPr/>
          <p:nvPr/>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a:extLst>
              <a:ext uri="{FF2B5EF4-FFF2-40B4-BE49-F238E27FC236}">
                <a16:creationId xmlns:a16="http://schemas.microsoft.com/office/drawing/2014/main" id="{B2971BF8-D77B-4814-931D-48F5EB38C3C1}"/>
              </a:ext>
            </a:extLst>
          </p:cNvPr>
          <p:cNvSpPr>
            <a:spLocks noChangeAspect="1"/>
          </p:cNvSpPr>
          <p:nvPr/>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4" name="Title 1">
            <a:extLst>
              <a:ext uri="{FF2B5EF4-FFF2-40B4-BE49-F238E27FC236}">
                <a16:creationId xmlns:a16="http://schemas.microsoft.com/office/drawing/2014/main" id="{37D59584-71E8-443A-AF13-6C99AD60823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cxnSp>
        <p:nvCxnSpPr>
          <p:cNvPr id="10" name="Straight Connector 9">
            <a:extLst>
              <a:ext uri="{FF2B5EF4-FFF2-40B4-BE49-F238E27FC236}">
                <a16:creationId xmlns:a16="http://schemas.microsoft.com/office/drawing/2014/main" id="{913FEEAE-BEA1-9741-A4E6-D358D4D841C0}"/>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1" name="Rectangle 10">
            <a:extLst>
              <a:ext uri="{FF2B5EF4-FFF2-40B4-BE49-F238E27FC236}">
                <a16:creationId xmlns:a16="http://schemas.microsoft.com/office/drawing/2014/main" id="{5A16426C-3C08-884D-A137-BD1381C62272}"/>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3693240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E18750-3B08-429F-A276-D977DF7F7295}"/>
              </a:ext>
            </a:extLst>
          </p:cNvPr>
          <p:cNvSpPr>
            <a:spLocks noChangeAspect="1"/>
          </p:cNvSpPr>
          <p:nvPr/>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9" name="Title 1">
            <a:extLst>
              <a:ext uri="{FF2B5EF4-FFF2-40B4-BE49-F238E27FC236}">
                <a16:creationId xmlns:a16="http://schemas.microsoft.com/office/drawing/2014/main" id="{09B12976-4243-42C3-AD82-8647817437DB}"/>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10" name="Slide Number Placeholder 5">
            <a:extLst>
              <a:ext uri="{FF2B5EF4-FFF2-40B4-BE49-F238E27FC236}">
                <a16:creationId xmlns:a16="http://schemas.microsoft.com/office/drawing/2014/main" id="{AB5BF95A-3885-4491-876B-4C99D444A819}"/>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A625C0E0-87AD-4A9A-8CC2-D51E549C54AC}"/>
              </a:ext>
            </a:extLst>
          </p:cNvPr>
          <p:cNvCxnSpPr/>
          <p:nvPr/>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2" name="Footer Placeholder 4">
            <a:extLst>
              <a:ext uri="{FF2B5EF4-FFF2-40B4-BE49-F238E27FC236}">
                <a16:creationId xmlns:a16="http://schemas.microsoft.com/office/drawing/2014/main" id="{957F6DEB-B3FE-4632-A871-23BAA7FEADD1}"/>
              </a:ext>
            </a:extLst>
          </p:cNvPr>
          <p:cNvSpPr>
            <a:spLocks noGrp="1"/>
          </p:cNvSpPr>
          <p:nvPr>
            <p:ph type="ftr" sz="quarter" idx="11"/>
          </p:nvPr>
        </p:nvSpPr>
        <p:spPr>
          <a:xfrm>
            <a:off x="88409" y="6266485"/>
            <a:ext cx="4870585" cy="365125"/>
          </a:xfrm>
          <a:prstGeom prst="rect">
            <a:avLst/>
          </a:prstGeom>
        </p:spPr>
        <p:txBody>
          <a:bodyPr/>
          <a:lstStyle/>
          <a:p>
            <a:r>
              <a:rPr lang="en-US"/>
              <a:t>Copyright © 2020 Prime Lessons (primelessons.org) CC-BY-NC-SA.  (Last edit: 12/14/2020)</a:t>
            </a:r>
            <a:endParaRPr lang="en-US" dirty="0"/>
          </a:p>
        </p:txBody>
      </p:sp>
      <p:sp>
        <p:nvSpPr>
          <p:cNvPr id="7" name="Rectangle 6">
            <a:extLst>
              <a:ext uri="{FF2B5EF4-FFF2-40B4-BE49-F238E27FC236}">
                <a16:creationId xmlns:a16="http://schemas.microsoft.com/office/drawing/2014/main" id="{25412364-55E0-0547-913C-E0F1C8EB0A90}"/>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cxnSp>
        <p:nvCxnSpPr>
          <p:cNvPr id="13" name="Straight Connector 12">
            <a:extLst>
              <a:ext uri="{FF2B5EF4-FFF2-40B4-BE49-F238E27FC236}">
                <a16:creationId xmlns:a16="http://schemas.microsoft.com/office/drawing/2014/main" id="{01163243-4291-E84B-AAD8-E32B615FC43B}"/>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80673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2020 Prime Lessons (primelessons.org) CC-BY-NC-SA.  (Last edit: 12/14/2020)</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2179593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Copyright © 2020 Prime Lessons (primelessons.org) CC-BY-NC-SA.  (Last edit: 12/14/2020)</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1150772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3289" y="270616"/>
            <a:ext cx="8834991" cy="69757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43289" y="1059264"/>
            <a:ext cx="8834991" cy="4823824"/>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p:cNvSpPr/>
          <p:nvPr/>
        </p:nvSpPr>
        <p:spPr>
          <a:xfrm>
            <a:off x="143290" y="111873"/>
            <a:ext cx="2926080" cy="10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0" name="Rectangle 9"/>
          <p:cNvSpPr/>
          <p:nvPr/>
        </p:nvSpPr>
        <p:spPr>
          <a:xfrm>
            <a:off x="6052201" y="111873"/>
            <a:ext cx="2926080" cy="108000"/>
          </a:xfrm>
          <a:prstGeom prst="rect">
            <a:avLst/>
          </a:prstGeom>
          <a:solidFill>
            <a:srgbClr val="0EAE9F"/>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097745" y="111873"/>
            <a:ext cx="2926080" cy="108000"/>
          </a:xfrm>
          <a:prstGeom prst="rect">
            <a:avLst/>
          </a:prstGeom>
          <a:solidFill>
            <a:srgbClr val="FFD500"/>
          </a:solidFill>
          <a:ln>
            <a:noFill/>
          </a:ln>
          <a:effectLst/>
        </p:spPr>
        <p:style>
          <a:lnRef idx="1">
            <a:schemeClr val="accent1"/>
          </a:lnRef>
          <a:fillRef idx="3">
            <a:schemeClr val="accent1"/>
          </a:fillRef>
          <a:effectRef idx="2">
            <a:schemeClr val="accent1"/>
          </a:effectRef>
          <a:fontRef idx="minor">
            <a:schemeClr val="lt1"/>
          </a:fontRef>
        </p:style>
      </p:sp>
      <p:sp>
        <p:nvSpPr>
          <p:cNvPr id="12" name="Footer Placeholder 4">
            <a:extLst>
              <a:ext uri="{FF2B5EF4-FFF2-40B4-BE49-F238E27FC236}">
                <a16:creationId xmlns:a16="http://schemas.microsoft.com/office/drawing/2014/main" id="{9010EC07-0A4A-4C6A-950D-55707B6C7FAB}"/>
              </a:ext>
            </a:extLst>
          </p:cNvPr>
          <p:cNvSpPr>
            <a:spLocks noGrp="1"/>
          </p:cNvSpPr>
          <p:nvPr>
            <p:ph type="ftr" sz="quarter" idx="3"/>
          </p:nvPr>
        </p:nvSpPr>
        <p:spPr>
          <a:xfrm>
            <a:off x="88409" y="6266485"/>
            <a:ext cx="7599835" cy="365125"/>
          </a:xfrm>
          <a:prstGeom prst="rect">
            <a:avLst/>
          </a:prstGeom>
        </p:spPr>
        <p:txBody>
          <a:bodyPr/>
          <a:lstStyle>
            <a:lvl1pPr>
              <a:defRPr sz="1400"/>
            </a:lvl1pPr>
          </a:lstStyle>
          <a:p>
            <a:r>
              <a:rPr lang="en-US"/>
              <a:t>Copyright © 2020 Prime Lessons (primelessons.org) CC-BY-NC-SA.  (Last edit: 12/14/2020)</a:t>
            </a:r>
            <a:endParaRPr lang="en-US" dirty="0"/>
          </a:p>
        </p:txBody>
      </p:sp>
      <p:sp>
        <p:nvSpPr>
          <p:cNvPr id="13" name="Slide Number Placeholder 5">
            <a:extLst>
              <a:ext uri="{FF2B5EF4-FFF2-40B4-BE49-F238E27FC236}">
                <a16:creationId xmlns:a16="http://schemas.microsoft.com/office/drawing/2014/main" id="{4C4CC031-9FAD-457B-A616-9F45DA2DE9A8}"/>
              </a:ext>
            </a:extLst>
          </p:cNvPr>
          <p:cNvSpPr>
            <a:spLocks noGrp="1"/>
          </p:cNvSpPr>
          <p:nvPr>
            <p:ph type="sldNum" sz="quarter" idx="4"/>
          </p:nvPr>
        </p:nvSpPr>
        <p:spPr>
          <a:xfrm>
            <a:off x="8236372" y="6280641"/>
            <a:ext cx="770468" cy="365125"/>
          </a:xfrm>
          <a:prstGeom prst="rect">
            <a:avLst/>
          </a:prstGeom>
        </p:spPr>
        <p:txBody>
          <a:bodyPr/>
          <a:lstStyle>
            <a:lvl1pPr>
              <a:defRPr sz="1400"/>
            </a:lvl1pPr>
          </a:lstStyle>
          <a:p>
            <a:fld id="{BBD74847-7BE4-4E4D-8159-51DF7B93C616}" type="slidenum">
              <a:rPr lang="en-US" smtClean="0"/>
              <a:pPr/>
              <a:t>‹#›</a:t>
            </a:fld>
            <a:endParaRPr lang="en-US"/>
          </a:p>
        </p:txBody>
      </p:sp>
      <p:cxnSp>
        <p:nvCxnSpPr>
          <p:cNvPr id="14" name="Straight Connector 13">
            <a:extLst>
              <a:ext uri="{FF2B5EF4-FFF2-40B4-BE49-F238E27FC236}">
                <a16:creationId xmlns:a16="http://schemas.microsoft.com/office/drawing/2014/main" id="{6AF90A68-628C-4E8F-BCF5-404070DD47EC}"/>
              </a:ext>
            </a:extLst>
          </p:cNvPr>
          <p:cNvCxnSpPr/>
          <p:nvPr/>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D7549D1-23EE-464C-94B2-996EB2542D98}"/>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37999883"/>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8" r:id="rId5"/>
    <p:sldLayoutId id="2147483779" r:id="rId6"/>
    <p:sldLayoutId id="2147483780" r:id="rId7"/>
    <p:sldLayoutId id="2147483781" r:id="rId8"/>
    <p:sldLayoutId id="2147483782" r:id="rId9"/>
    <p:sldLayoutId id="2147483783" r:id="rId10"/>
    <p:sldLayoutId id="2147483784" r:id="rId11"/>
    <p:sldLayoutId id="2147483765" r:id="rId12"/>
    <p:sldLayoutId id="2147483766" r:id="rId13"/>
    <p:sldLayoutId id="2147483767" r:id="rId14"/>
    <p:sldLayoutId id="2147483768" r:id="rId15"/>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e-www-live-s.legocdn.com/sc/media/files/support/spike-prime/le_spike_prime_set_element_overview_classroom_poster_18x24inch-a7ecd36fbf6d15fd4c7617f4cb882531.pdf" TargetMode="External"/><Relationship Id="rId2" Type="http://schemas.openxmlformats.org/officeDocument/2006/relationships/hyperlink" Target="https://www.lego.com/en-us/service/replacementparts" TargetMode="External"/><Relationship Id="rId1" Type="http://schemas.openxmlformats.org/officeDocument/2006/relationships/slideLayout" Target="../slideLayouts/slideLayout2.xml"/><Relationship Id="rId4" Type="http://schemas.openxmlformats.org/officeDocument/2006/relationships/hyperlink" Target="https://le-www-live-s.legocdn.com/sc/media/files/support/spike-prime/le_spike_prime_expansion_set_element_overview_classroom_poster_18x24inch-1ffffebb088c5875820d767462b0a1d3.pdf"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creativecommons.org/licenses/by-nc-sa/4.0/"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BC3E9-07DB-4552-A942-72E53C7F1D7B}"/>
              </a:ext>
            </a:extLst>
          </p:cNvPr>
          <p:cNvSpPr>
            <a:spLocks noGrp="1"/>
          </p:cNvSpPr>
          <p:nvPr>
            <p:ph type="ctrTitle"/>
          </p:nvPr>
        </p:nvSpPr>
        <p:spPr/>
        <p:txBody>
          <a:bodyPr>
            <a:normAutofit fontScale="90000"/>
          </a:bodyPr>
          <a:lstStyle/>
          <a:p>
            <a:r>
              <a:rPr lang="en-US" dirty="0"/>
              <a:t>Easier building with Spike prime And ROBOT INVENTOR</a:t>
            </a:r>
          </a:p>
        </p:txBody>
      </p:sp>
      <p:sp>
        <p:nvSpPr>
          <p:cNvPr id="3" name="Subtitle 2">
            <a:extLst>
              <a:ext uri="{FF2B5EF4-FFF2-40B4-BE49-F238E27FC236}">
                <a16:creationId xmlns:a16="http://schemas.microsoft.com/office/drawing/2014/main" id="{211BF9D1-6614-46BD-A5B9-F242E4ED3910}"/>
              </a:ext>
            </a:extLst>
          </p:cNvPr>
          <p:cNvSpPr>
            <a:spLocks noGrp="1"/>
          </p:cNvSpPr>
          <p:nvPr>
            <p:ph type="subTitle" idx="1"/>
          </p:nvPr>
        </p:nvSpPr>
        <p:spPr/>
        <p:txBody>
          <a:bodyPr/>
          <a:lstStyle/>
          <a:p>
            <a:r>
              <a:rPr lang="en-US" dirty="0"/>
              <a:t>BY SANJAY AND ARVIND SESHAN</a:t>
            </a:r>
          </a:p>
        </p:txBody>
      </p:sp>
    </p:spTree>
    <p:extLst>
      <p:ext uri="{BB962C8B-B14F-4D97-AF65-F5344CB8AC3E}">
        <p14:creationId xmlns:p14="http://schemas.microsoft.com/office/powerpoint/2010/main" val="40918144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07388-74A9-4935-86E0-9BBF25ED6DED}"/>
              </a:ext>
            </a:extLst>
          </p:cNvPr>
          <p:cNvSpPr>
            <a:spLocks noGrp="1"/>
          </p:cNvSpPr>
          <p:nvPr>
            <p:ph type="title"/>
          </p:nvPr>
        </p:nvSpPr>
        <p:spPr/>
        <p:txBody>
          <a:bodyPr/>
          <a:lstStyle/>
          <a:p>
            <a:r>
              <a:rPr lang="en-US" dirty="0"/>
              <a:t>WHERE CAN I BUY these ELEMENTS?</a:t>
            </a:r>
          </a:p>
        </p:txBody>
      </p:sp>
      <p:sp>
        <p:nvSpPr>
          <p:cNvPr id="3" name="Content Placeholder 2">
            <a:extLst>
              <a:ext uri="{FF2B5EF4-FFF2-40B4-BE49-F238E27FC236}">
                <a16:creationId xmlns:a16="http://schemas.microsoft.com/office/drawing/2014/main" id="{55984D87-85D6-425E-B18C-0C66877DFBB3}"/>
              </a:ext>
            </a:extLst>
          </p:cNvPr>
          <p:cNvSpPr>
            <a:spLocks noGrp="1"/>
          </p:cNvSpPr>
          <p:nvPr>
            <p:ph idx="1"/>
          </p:nvPr>
        </p:nvSpPr>
        <p:spPr/>
        <p:txBody>
          <a:bodyPr/>
          <a:lstStyle/>
          <a:p>
            <a:r>
              <a:rPr lang="en-US" dirty="0"/>
              <a:t>LEGO Parts Replacement: </a:t>
            </a:r>
            <a:r>
              <a:rPr lang="es-419" dirty="0">
                <a:hlinkClick r:id="rId2"/>
              </a:rPr>
              <a:t>https://www.lego.com/en-us/service/replacementparts</a:t>
            </a:r>
            <a:endParaRPr lang="es-419" dirty="0"/>
          </a:p>
          <a:p>
            <a:r>
              <a:rPr lang="es-419" dirty="0"/>
              <a:t>SPIKE Prime Set – 45678</a:t>
            </a:r>
          </a:p>
          <a:p>
            <a:pPr lvl="1"/>
            <a:r>
              <a:rPr lang="en-US" dirty="0"/>
              <a:t>Inventory: </a:t>
            </a:r>
            <a:r>
              <a:rPr lang="es-419" dirty="0">
                <a:hlinkClick r:id="rId3"/>
              </a:rPr>
              <a:t>https://le-www-live-s.legocdn.com/sc/media/files/support/spike-prime/le_spike_prime_set_element_overview_classroom_poster_18x24inch-a7ecd36fbf6d15fd4c7617f4cb882531.pdf</a:t>
            </a:r>
            <a:endParaRPr lang="es-419" dirty="0"/>
          </a:p>
          <a:p>
            <a:r>
              <a:rPr lang="en-US" dirty="0"/>
              <a:t>SPIKE Prime Expansion – 45680</a:t>
            </a:r>
          </a:p>
          <a:p>
            <a:pPr lvl="1"/>
            <a:r>
              <a:rPr lang="en-US" dirty="0"/>
              <a:t>Inventory:</a:t>
            </a:r>
            <a:r>
              <a:rPr lang="es-419" dirty="0"/>
              <a:t> </a:t>
            </a:r>
            <a:r>
              <a:rPr lang="es-419" dirty="0">
                <a:hlinkClick r:id="rId4"/>
              </a:rPr>
              <a:t>https://le-www-live-s.legocdn.com/sc/media/files/support/spike-prime/le_spike_prime_expansion_set_element_overview_classroom_poster_18x24inch-1ffffebb088c5875820d767462b0a1d3.pdf</a:t>
            </a:r>
            <a:endParaRPr lang="es-419" dirty="0"/>
          </a:p>
          <a:p>
            <a:r>
              <a:rPr lang="es-419" dirty="0"/>
              <a:t>MINDSTORMS Robot Inventor – 51515</a:t>
            </a:r>
          </a:p>
          <a:p>
            <a:pPr lvl="1"/>
            <a:r>
              <a:rPr lang="es-419" dirty="0"/>
              <a:t>Inventory: https://brickset.com/inventories/51515-1</a:t>
            </a:r>
            <a:endParaRPr lang="en-US" dirty="0"/>
          </a:p>
        </p:txBody>
      </p:sp>
      <p:sp>
        <p:nvSpPr>
          <p:cNvPr id="4" name="Footer Placeholder 3">
            <a:extLst>
              <a:ext uri="{FF2B5EF4-FFF2-40B4-BE49-F238E27FC236}">
                <a16:creationId xmlns:a16="http://schemas.microsoft.com/office/drawing/2014/main" id="{52D51E65-EDB1-4148-A5E8-BE2DAD61550F}"/>
              </a:ext>
            </a:extLst>
          </p:cNvPr>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720F675D-FACA-4FB3-80A3-8FF9D5B21E58}"/>
              </a:ext>
            </a:extLst>
          </p:cNvPr>
          <p:cNvSpPr>
            <a:spLocks noGrp="1"/>
          </p:cNvSpPr>
          <p:nvPr>
            <p:ph type="sldNum" sz="quarter" idx="12"/>
          </p:nvPr>
        </p:nvSpPr>
        <p:spPr/>
        <p:txBody>
          <a:bodyPr/>
          <a:lstStyle/>
          <a:p>
            <a:fld id="{BBD74847-7BE4-4E4D-8159-51DF7B93C616}" type="slidenum">
              <a:rPr lang="en-US" smtClean="0"/>
              <a:t>10</a:t>
            </a:fld>
            <a:endParaRPr lang="en-US"/>
          </a:p>
        </p:txBody>
      </p:sp>
    </p:spTree>
    <p:extLst>
      <p:ext uri="{BB962C8B-B14F-4D97-AF65-F5344CB8AC3E}">
        <p14:creationId xmlns:p14="http://schemas.microsoft.com/office/powerpoint/2010/main" val="3957734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a:xfrm>
            <a:off x="457200" y="1317983"/>
            <a:ext cx="8245474" cy="1145345"/>
          </a:xfrm>
        </p:spPr>
        <p:txBody>
          <a:bodyPr>
            <a:normAutofit/>
          </a:bodyPr>
          <a:lstStyle/>
          <a:p>
            <a:r>
              <a:rPr lang="en-US" sz="1600" dirty="0"/>
              <a:t>This lesson was created by Sanjay Seshan and Arvind Seshan </a:t>
            </a:r>
            <a:r>
              <a:rPr lang="en-US" sz="1600"/>
              <a:t>for Prime </a:t>
            </a:r>
            <a:r>
              <a:rPr lang="en-US" sz="1600" dirty="0"/>
              <a:t>Lessons</a:t>
            </a:r>
          </a:p>
          <a:p>
            <a:r>
              <a:rPr lang="en-US" sz="1600" dirty="0"/>
              <a:t>More lessons are available at www.primelessons.org</a:t>
            </a:r>
          </a:p>
        </p:txBody>
      </p:sp>
      <p:sp>
        <p:nvSpPr>
          <p:cNvPr id="4" name="Footer Placeholder 3"/>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7" name="Slide Number Placeholder 6">
            <a:extLst>
              <a:ext uri="{FF2B5EF4-FFF2-40B4-BE49-F238E27FC236}">
                <a16:creationId xmlns:a16="http://schemas.microsoft.com/office/drawing/2014/main" id="{F6739919-47A8-43E0-85A2-F648492C26DE}"/>
              </a:ext>
            </a:extLst>
          </p:cNvPr>
          <p:cNvSpPr>
            <a:spLocks noGrp="1"/>
          </p:cNvSpPr>
          <p:nvPr>
            <p:ph type="sldNum" sz="quarter" idx="12"/>
          </p:nvPr>
        </p:nvSpPr>
        <p:spPr/>
        <p:txBody>
          <a:bodyPr/>
          <a:lstStyle/>
          <a:p>
            <a:fld id="{BBD74847-7BE4-4E4D-8159-51DF7B93C616}" type="slidenum">
              <a:rPr lang="en-US" smtClean="0"/>
              <a:t>11</a:t>
            </a:fld>
            <a:endParaRPr lang="en-US"/>
          </a:p>
        </p:txBody>
      </p:sp>
      <p:sp>
        <p:nvSpPr>
          <p:cNvPr id="5" name="Rectangle 4"/>
          <p:cNvSpPr>
            <a:spLocks noChangeArrowheads="1"/>
          </p:cNvSpPr>
          <p:nvPr/>
        </p:nvSpPr>
        <p:spPr bwMode="auto">
          <a:xfrm>
            <a:off x="575029" y="5862802"/>
            <a:ext cx="7734052" cy="369332"/>
          </a:xfrm>
          <a:prstGeom prst="rect">
            <a:avLst/>
          </a:prstGeom>
          <a:solidFill>
            <a:srgbClr val="F5F5F5"/>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4374B7"/>
                </a:solidFill>
                <a:effectLst/>
                <a:latin typeface="Helvetica Neue"/>
              </a:rPr>
              <a:t>                         </a:t>
            </a:r>
            <a:br>
              <a:rPr kumimoji="0" lang="en-US" altLang="en-US" sz="1050" b="0" i="0" u="none" strike="noStrike" cap="none" normalizeH="0" baseline="0" dirty="0">
                <a:ln>
                  <a:noFill/>
                </a:ln>
                <a:solidFill>
                  <a:schemeClr val="tx1"/>
                </a:solidFill>
                <a:effectLst/>
              </a:rPr>
            </a:br>
            <a:r>
              <a:rPr kumimoji="0" lang="en-US" altLang="en-US" sz="1200" b="0" i="0" u="none" strike="noStrike" cap="none" normalizeH="0" baseline="0" dirty="0">
                <a:ln>
                  <a:noFill/>
                </a:ln>
                <a:solidFill>
                  <a:srgbClr val="000000"/>
                </a:solidFill>
                <a:effectLst/>
                <a:latin typeface="Helvetica Neue"/>
              </a:rPr>
              <a:t>This work is licensed under a </a:t>
            </a:r>
            <a:r>
              <a:rPr kumimoji="0" lang="en-US" altLang="en-US" sz="1200" b="0" i="0" u="none" strike="noStrike" cap="none" normalizeH="0" baseline="0" dirty="0">
                <a:ln>
                  <a:noFill/>
                </a:ln>
                <a:solidFill>
                  <a:srgbClr val="4374B7"/>
                </a:solidFill>
                <a:effectLst/>
                <a:latin typeface="Helvetica Neue"/>
                <a:hlinkClick r:id="rId2"/>
              </a:rPr>
              <a:t>Creative Commons Attribution-</a:t>
            </a:r>
            <a:r>
              <a:rPr kumimoji="0" lang="en-US" altLang="en-US" sz="1200" b="0" i="0" u="none" strike="noStrike" cap="none" normalizeH="0" baseline="0" dirty="0" err="1">
                <a:ln>
                  <a:noFill/>
                </a:ln>
                <a:solidFill>
                  <a:srgbClr val="4374B7"/>
                </a:solidFill>
                <a:effectLst/>
                <a:latin typeface="Helvetica Neue"/>
                <a:hlinkClick r:id="rId2"/>
              </a:rPr>
              <a:t>NonCommercial</a:t>
            </a:r>
            <a:r>
              <a:rPr kumimoji="0" lang="en-US" altLang="en-US" sz="1200" b="0" i="0" u="none" strike="noStrike" cap="none" normalizeH="0" baseline="0" dirty="0">
                <a:ln>
                  <a:noFill/>
                </a:ln>
                <a:solidFill>
                  <a:srgbClr val="4374B7"/>
                </a:solidFill>
                <a:effectLst/>
                <a:latin typeface="Helvetica Neue"/>
                <a:hlinkClick r:id="rId2"/>
              </a:rPr>
              <a:t>-</a:t>
            </a:r>
            <a:r>
              <a:rPr kumimoji="0" lang="en-US" altLang="en-US" sz="1200" b="0" i="0" u="none" strike="noStrike" cap="none" normalizeH="0" baseline="0" dirty="0" err="1">
                <a:ln>
                  <a:noFill/>
                </a:ln>
                <a:solidFill>
                  <a:srgbClr val="4374B7"/>
                </a:solidFill>
                <a:effectLst/>
                <a:latin typeface="Helvetica Neue"/>
                <a:hlinkClick r:id="rId2"/>
              </a:rPr>
              <a:t>ShareAlike</a:t>
            </a:r>
            <a:r>
              <a:rPr kumimoji="0" lang="en-US" altLang="en-US" sz="1200" b="0" i="0" u="none" strike="noStrike" cap="none" normalizeH="0" baseline="0" dirty="0">
                <a:ln>
                  <a:noFill/>
                </a:ln>
                <a:solidFill>
                  <a:srgbClr val="4374B7"/>
                </a:solidFill>
                <a:effectLst/>
                <a:latin typeface="Helvetica Neue"/>
                <a:hlinkClick r:id="rId2"/>
              </a:rPr>
              <a:t> 4.0 International License</a:t>
            </a:r>
            <a:r>
              <a:rPr kumimoji="0" lang="en-US" altLang="en-US" sz="1200" b="0" i="0" u="none" strike="noStrike" cap="none" normalizeH="0" baseline="0" dirty="0">
                <a:ln>
                  <a:noFill/>
                </a:ln>
                <a:solidFill>
                  <a:srgbClr val="000000"/>
                </a:solidFill>
                <a:effectLst/>
                <a:latin typeface="Helvetica Neue"/>
              </a:rPr>
              <a:t>.</a:t>
            </a:r>
            <a:r>
              <a:rPr kumimoji="0" lang="en-US" altLang="en-US" sz="105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rgbClr val="4374B7"/>
              </a:solidFill>
              <a:effectLst/>
              <a:latin typeface="Helvetica Neue"/>
            </a:endParaRPr>
          </a:p>
        </p:txBody>
      </p:sp>
      <p:pic>
        <p:nvPicPr>
          <p:cNvPr id="6" name="Picture 5" descr="Creative Commons License">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2510" y="5253616"/>
            <a:ext cx="1479091" cy="52104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392129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15A2B-92C0-4082-B59B-C6E2DBF0784C}"/>
              </a:ext>
            </a:extLst>
          </p:cNvPr>
          <p:cNvSpPr>
            <a:spLocks noGrp="1"/>
          </p:cNvSpPr>
          <p:nvPr>
            <p:ph type="title"/>
          </p:nvPr>
        </p:nvSpPr>
        <p:spPr/>
        <p:txBody>
          <a:bodyPr/>
          <a:lstStyle/>
          <a:p>
            <a:r>
              <a:rPr lang="en-US" dirty="0"/>
              <a:t>Square Form factors</a:t>
            </a:r>
          </a:p>
        </p:txBody>
      </p:sp>
      <p:sp>
        <p:nvSpPr>
          <p:cNvPr id="3" name="Content Placeholder 2">
            <a:extLst>
              <a:ext uri="{FF2B5EF4-FFF2-40B4-BE49-F238E27FC236}">
                <a16:creationId xmlns:a16="http://schemas.microsoft.com/office/drawing/2014/main" id="{779FFB47-1B77-4415-9FEF-1275B8DE59D0}"/>
              </a:ext>
            </a:extLst>
          </p:cNvPr>
          <p:cNvSpPr>
            <a:spLocks noGrp="1"/>
          </p:cNvSpPr>
          <p:nvPr>
            <p:ph idx="1"/>
          </p:nvPr>
        </p:nvSpPr>
        <p:spPr>
          <a:xfrm>
            <a:off x="155088" y="1140006"/>
            <a:ext cx="8851752" cy="5082601"/>
          </a:xfrm>
        </p:spPr>
        <p:txBody>
          <a:bodyPr/>
          <a:lstStyle/>
          <a:p>
            <a:r>
              <a:rPr lang="en-US" dirty="0"/>
              <a:t>The Hub, motors and sensors are all squares with Technic pin holes on all sides. This makes them easy to build with whether you are using SPIKE Prime or Robot Inventor.</a:t>
            </a:r>
          </a:p>
        </p:txBody>
      </p:sp>
      <p:sp>
        <p:nvSpPr>
          <p:cNvPr id="4" name="Footer Placeholder 3">
            <a:extLst>
              <a:ext uri="{FF2B5EF4-FFF2-40B4-BE49-F238E27FC236}">
                <a16:creationId xmlns:a16="http://schemas.microsoft.com/office/drawing/2014/main" id="{879B8BBD-ADCA-478E-B5AE-DCC71CC23752}"/>
              </a:ext>
            </a:extLst>
          </p:cNvPr>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92BEF9B5-9C42-4EA6-84D7-7AD9F08E5A0B}"/>
              </a:ext>
            </a:extLst>
          </p:cNvPr>
          <p:cNvSpPr>
            <a:spLocks noGrp="1"/>
          </p:cNvSpPr>
          <p:nvPr>
            <p:ph type="sldNum" sz="quarter" idx="12"/>
          </p:nvPr>
        </p:nvSpPr>
        <p:spPr/>
        <p:txBody>
          <a:bodyPr/>
          <a:lstStyle/>
          <a:p>
            <a:fld id="{BBD74847-7BE4-4E4D-8159-51DF7B93C616}" type="slidenum">
              <a:rPr lang="en-US" smtClean="0"/>
              <a:t>2</a:t>
            </a:fld>
            <a:endParaRPr lang="en-US"/>
          </a:p>
        </p:txBody>
      </p:sp>
      <p:pic>
        <p:nvPicPr>
          <p:cNvPr id="12" name="Picture 11" descr="A close up of a toy&#10;&#10;Description automatically generated">
            <a:extLst>
              <a:ext uri="{FF2B5EF4-FFF2-40B4-BE49-F238E27FC236}">
                <a16:creationId xmlns:a16="http://schemas.microsoft.com/office/drawing/2014/main" id="{B2620AB9-7965-47C7-A5C7-8FE5388EB288}"/>
              </a:ext>
            </a:extLst>
          </p:cNvPr>
          <p:cNvPicPr>
            <a:picLocks noChangeAspect="1"/>
          </p:cNvPicPr>
          <p:nvPr/>
        </p:nvPicPr>
        <p:blipFill>
          <a:blip r:embed="rId2"/>
          <a:stretch>
            <a:fillRect/>
          </a:stretch>
        </p:blipFill>
        <p:spPr>
          <a:xfrm>
            <a:off x="263266" y="2864431"/>
            <a:ext cx="4486121" cy="2523443"/>
          </a:xfrm>
          <a:prstGeom prst="rect">
            <a:avLst/>
          </a:prstGeom>
        </p:spPr>
      </p:pic>
      <p:pic>
        <p:nvPicPr>
          <p:cNvPr id="10" name="Picture 9" descr="Graphical user interface&#10;&#10;Description automatically generated">
            <a:extLst>
              <a:ext uri="{FF2B5EF4-FFF2-40B4-BE49-F238E27FC236}">
                <a16:creationId xmlns:a16="http://schemas.microsoft.com/office/drawing/2014/main" id="{B29CE802-C6DB-EB41-BA1F-EB3E4FC6D5CE}"/>
              </a:ext>
            </a:extLst>
          </p:cNvPr>
          <p:cNvPicPr>
            <a:picLocks noChangeAspect="1"/>
          </p:cNvPicPr>
          <p:nvPr/>
        </p:nvPicPr>
        <p:blipFill>
          <a:blip r:embed="rId3"/>
          <a:stretch>
            <a:fillRect/>
          </a:stretch>
        </p:blipFill>
        <p:spPr>
          <a:xfrm>
            <a:off x="4064000" y="2116282"/>
            <a:ext cx="5080000" cy="3810000"/>
          </a:xfrm>
          <a:prstGeom prst="rect">
            <a:avLst/>
          </a:prstGeom>
        </p:spPr>
      </p:pic>
    </p:spTree>
    <p:extLst>
      <p:ext uri="{BB962C8B-B14F-4D97-AF65-F5344CB8AC3E}">
        <p14:creationId xmlns:p14="http://schemas.microsoft.com/office/powerpoint/2010/main" val="41289827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53138-1CE2-4008-9BB2-50CB7CD2C2E2}"/>
              </a:ext>
            </a:extLst>
          </p:cNvPr>
          <p:cNvSpPr>
            <a:spLocks noGrp="1"/>
          </p:cNvSpPr>
          <p:nvPr>
            <p:ph type="title"/>
          </p:nvPr>
        </p:nvSpPr>
        <p:spPr/>
        <p:txBody>
          <a:bodyPr/>
          <a:lstStyle/>
          <a:p>
            <a:r>
              <a:rPr lang="en-US" dirty="0"/>
              <a:t>TECHNIC FRAMES (</a:t>
            </a:r>
            <a:r>
              <a:rPr lang="es-419" dirty="0"/>
              <a:t>39794 and 39790)</a:t>
            </a:r>
            <a:endParaRPr lang="en-US" dirty="0"/>
          </a:p>
        </p:txBody>
      </p:sp>
      <p:sp>
        <p:nvSpPr>
          <p:cNvPr id="4" name="Footer Placeholder 3">
            <a:extLst>
              <a:ext uri="{FF2B5EF4-FFF2-40B4-BE49-F238E27FC236}">
                <a16:creationId xmlns:a16="http://schemas.microsoft.com/office/drawing/2014/main" id="{3387EE3E-CF34-495C-B46B-8C44EA8DF09D}"/>
              </a:ext>
            </a:extLst>
          </p:cNvPr>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B35AA23D-827F-4F55-90FC-B313CF8CDB4C}"/>
              </a:ext>
            </a:extLst>
          </p:cNvPr>
          <p:cNvSpPr>
            <a:spLocks noGrp="1"/>
          </p:cNvSpPr>
          <p:nvPr>
            <p:ph type="sldNum" sz="quarter" idx="12"/>
          </p:nvPr>
        </p:nvSpPr>
        <p:spPr/>
        <p:txBody>
          <a:bodyPr/>
          <a:lstStyle/>
          <a:p>
            <a:fld id="{BBD74847-7BE4-4E4D-8159-51DF7B93C616}" type="slidenum">
              <a:rPr lang="en-US" smtClean="0"/>
              <a:t>3</a:t>
            </a:fld>
            <a:endParaRPr lang="en-US"/>
          </a:p>
        </p:txBody>
      </p:sp>
      <p:sp>
        <p:nvSpPr>
          <p:cNvPr id="9" name="Content Placeholder 2">
            <a:extLst>
              <a:ext uri="{FF2B5EF4-FFF2-40B4-BE49-F238E27FC236}">
                <a16:creationId xmlns:a16="http://schemas.microsoft.com/office/drawing/2014/main" id="{795F65BE-C4D9-4FBE-86A8-E917097881CA}"/>
              </a:ext>
            </a:extLst>
          </p:cNvPr>
          <p:cNvSpPr txBox="1">
            <a:spLocks/>
          </p:cNvSpPr>
          <p:nvPr/>
        </p:nvSpPr>
        <p:spPr>
          <a:xfrm>
            <a:off x="155088" y="1140006"/>
            <a:ext cx="8746864" cy="5082601"/>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Large Technic frames allows for faster and stronger building</a:t>
            </a:r>
          </a:p>
          <a:p>
            <a:r>
              <a:rPr lang="en-US" dirty="0"/>
              <a:t>New Sizes:  11 X 7 and 15 X 11</a:t>
            </a:r>
          </a:p>
          <a:p>
            <a:r>
              <a:rPr lang="en-US" dirty="0"/>
              <a:t>They are available in magenta and azure in SPIKE Prime, and black in Robot Inventor</a:t>
            </a:r>
          </a:p>
        </p:txBody>
      </p:sp>
      <p:pic>
        <p:nvPicPr>
          <p:cNvPr id="12" name="Picture 11" descr="A picture containing table, sitting, cake, remote&#10;&#10;Description automatically generated">
            <a:extLst>
              <a:ext uri="{FF2B5EF4-FFF2-40B4-BE49-F238E27FC236}">
                <a16:creationId xmlns:a16="http://schemas.microsoft.com/office/drawing/2014/main" id="{F94A601A-4917-4B4C-B15A-6346983573D9}"/>
              </a:ext>
            </a:extLst>
          </p:cNvPr>
          <p:cNvPicPr>
            <a:picLocks noChangeAspect="1"/>
          </p:cNvPicPr>
          <p:nvPr/>
        </p:nvPicPr>
        <p:blipFill>
          <a:blip r:embed="rId2"/>
          <a:stretch>
            <a:fillRect/>
          </a:stretch>
        </p:blipFill>
        <p:spPr>
          <a:xfrm>
            <a:off x="38052" y="2369676"/>
            <a:ext cx="5952565" cy="3348318"/>
          </a:xfrm>
          <a:prstGeom prst="rect">
            <a:avLst/>
          </a:prstGeom>
        </p:spPr>
      </p:pic>
      <p:pic>
        <p:nvPicPr>
          <p:cNvPr id="14" name="Content Placeholder 13" descr="A picture containing text&#10;&#10;Description automatically generated">
            <a:extLst>
              <a:ext uri="{FF2B5EF4-FFF2-40B4-BE49-F238E27FC236}">
                <a16:creationId xmlns:a16="http://schemas.microsoft.com/office/drawing/2014/main" id="{3EF3B7CF-039D-7049-8732-AD654757A822}"/>
              </a:ext>
            </a:extLst>
          </p:cNvPr>
          <p:cNvPicPr>
            <a:picLocks noGrp="1" noChangeAspect="1"/>
          </p:cNvPicPr>
          <p:nvPr>
            <p:ph idx="1"/>
          </p:nvPr>
        </p:nvPicPr>
        <p:blipFill>
          <a:blip r:embed="rId3"/>
          <a:stretch>
            <a:fillRect/>
          </a:stretch>
        </p:blipFill>
        <p:spPr>
          <a:xfrm>
            <a:off x="4958994" y="2669994"/>
            <a:ext cx="4064000" cy="3048000"/>
          </a:xfrm>
        </p:spPr>
      </p:pic>
    </p:spTree>
    <p:extLst>
      <p:ext uri="{BB962C8B-B14F-4D97-AF65-F5344CB8AC3E}">
        <p14:creationId xmlns:p14="http://schemas.microsoft.com/office/powerpoint/2010/main" val="3183662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B5A9B-DBD6-4218-8E3C-2AA8BFFE1D0A}"/>
              </a:ext>
            </a:extLst>
          </p:cNvPr>
          <p:cNvSpPr>
            <a:spLocks noGrp="1"/>
          </p:cNvSpPr>
          <p:nvPr>
            <p:ph type="title"/>
          </p:nvPr>
        </p:nvSpPr>
        <p:spPr/>
        <p:txBody>
          <a:bodyPr/>
          <a:lstStyle/>
          <a:p>
            <a:r>
              <a:rPr lang="en-US" dirty="0"/>
              <a:t>Biscuit (</a:t>
            </a:r>
            <a:r>
              <a:rPr lang="es-419" dirty="0"/>
              <a:t>39793)</a:t>
            </a:r>
            <a:endParaRPr lang="en-US" dirty="0"/>
          </a:p>
        </p:txBody>
      </p:sp>
      <p:sp>
        <p:nvSpPr>
          <p:cNvPr id="11" name="Content Placeholder 10">
            <a:extLst>
              <a:ext uri="{FF2B5EF4-FFF2-40B4-BE49-F238E27FC236}">
                <a16:creationId xmlns:a16="http://schemas.microsoft.com/office/drawing/2014/main" id="{659C663E-8D94-4D8C-9177-EF6F2C6F0056}"/>
              </a:ext>
            </a:extLst>
          </p:cNvPr>
          <p:cNvSpPr>
            <a:spLocks noGrp="1"/>
          </p:cNvSpPr>
          <p:nvPr>
            <p:ph idx="1"/>
          </p:nvPr>
        </p:nvSpPr>
        <p:spPr>
          <a:xfrm>
            <a:off x="3438272" y="1140006"/>
            <a:ext cx="5548396" cy="5082601"/>
          </a:xfrm>
        </p:spPr>
        <p:txBody>
          <a:bodyPr/>
          <a:lstStyle/>
          <a:p>
            <a:r>
              <a:rPr lang="en-US" dirty="0"/>
              <a:t>This 3X3 Technic element makes switching directions while building easy.  They are available in both SPIKE Prime and Robot Inventor, but in different colors.</a:t>
            </a:r>
          </a:p>
        </p:txBody>
      </p:sp>
      <p:sp>
        <p:nvSpPr>
          <p:cNvPr id="4" name="Footer Placeholder 3">
            <a:extLst>
              <a:ext uri="{FF2B5EF4-FFF2-40B4-BE49-F238E27FC236}">
                <a16:creationId xmlns:a16="http://schemas.microsoft.com/office/drawing/2014/main" id="{D9E282DD-385B-4720-A849-12B45D9DCC2E}"/>
              </a:ext>
            </a:extLst>
          </p:cNvPr>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2CFF12BD-AC76-4093-9455-A9219FEF0D0C}"/>
              </a:ext>
            </a:extLst>
          </p:cNvPr>
          <p:cNvSpPr>
            <a:spLocks noGrp="1"/>
          </p:cNvSpPr>
          <p:nvPr>
            <p:ph type="sldNum" sz="quarter" idx="12"/>
          </p:nvPr>
        </p:nvSpPr>
        <p:spPr/>
        <p:txBody>
          <a:bodyPr/>
          <a:lstStyle/>
          <a:p>
            <a:fld id="{BBD74847-7BE4-4E4D-8159-51DF7B93C616}" type="slidenum">
              <a:rPr lang="en-US" smtClean="0"/>
              <a:t>4</a:t>
            </a:fld>
            <a:endParaRPr lang="en-US"/>
          </a:p>
        </p:txBody>
      </p:sp>
      <p:pic>
        <p:nvPicPr>
          <p:cNvPr id="15" name="Picture 14" descr="A close up of a toy&#10;&#10;Description automatically generated">
            <a:extLst>
              <a:ext uri="{FF2B5EF4-FFF2-40B4-BE49-F238E27FC236}">
                <a16:creationId xmlns:a16="http://schemas.microsoft.com/office/drawing/2014/main" id="{F9A9ADF7-9419-4F9B-AD2C-897CC28828CD}"/>
              </a:ext>
            </a:extLst>
          </p:cNvPr>
          <p:cNvPicPr>
            <a:picLocks noChangeAspect="1"/>
          </p:cNvPicPr>
          <p:nvPr/>
        </p:nvPicPr>
        <p:blipFill rotWithShape="1">
          <a:blip r:embed="rId2"/>
          <a:srcRect l="24785" t="21460" r="25170" b="9346"/>
          <a:stretch/>
        </p:blipFill>
        <p:spPr>
          <a:xfrm>
            <a:off x="603126" y="2429435"/>
            <a:ext cx="2570416" cy="1999130"/>
          </a:xfrm>
          <a:prstGeom prst="rect">
            <a:avLst/>
          </a:prstGeom>
        </p:spPr>
      </p:pic>
      <p:pic>
        <p:nvPicPr>
          <p:cNvPr id="6" name="Picture 5" descr="A picture containing remote, toy&#10;&#10;Description automatically generated">
            <a:extLst>
              <a:ext uri="{FF2B5EF4-FFF2-40B4-BE49-F238E27FC236}">
                <a16:creationId xmlns:a16="http://schemas.microsoft.com/office/drawing/2014/main" id="{0760420E-E340-8C44-BB3F-2161D2858837}"/>
              </a:ext>
            </a:extLst>
          </p:cNvPr>
          <p:cNvPicPr>
            <a:picLocks noChangeAspect="1"/>
          </p:cNvPicPr>
          <p:nvPr/>
        </p:nvPicPr>
        <p:blipFill>
          <a:blip r:embed="rId3"/>
          <a:stretch>
            <a:fillRect/>
          </a:stretch>
        </p:blipFill>
        <p:spPr>
          <a:xfrm>
            <a:off x="3438271" y="1978343"/>
            <a:ext cx="5548396" cy="4161297"/>
          </a:xfrm>
          <a:prstGeom prst="rect">
            <a:avLst/>
          </a:prstGeom>
        </p:spPr>
      </p:pic>
    </p:spTree>
    <p:extLst>
      <p:ext uri="{BB962C8B-B14F-4D97-AF65-F5344CB8AC3E}">
        <p14:creationId xmlns:p14="http://schemas.microsoft.com/office/powerpoint/2010/main" val="2318381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9E3B0-C62F-40BD-BE36-213AAEE166C9}"/>
              </a:ext>
            </a:extLst>
          </p:cNvPr>
          <p:cNvSpPr>
            <a:spLocks noGrp="1"/>
          </p:cNvSpPr>
          <p:nvPr>
            <p:ph type="title"/>
          </p:nvPr>
        </p:nvSpPr>
        <p:spPr/>
        <p:txBody>
          <a:bodyPr/>
          <a:lstStyle/>
          <a:p>
            <a:r>
              <a:rPr lang="en-US" dirty="0"/>
              <a:t>BALL and CASTOR (</a:t>
            </a:r>
            <a:r>
              <a:rPr lang="es-419" dirty="0"/>
              <a:t>39370 and 52629)</a:t>
            </a:r>
            <a:endParaRPr lang="en-US" dirty="0"/>
          </a:p>
        </p:txBody>
      </p:sp>
      <p:pic>
        <p:nvPicPr>
          <p:cNvPr id="11" name="Content Placeholder 10" descr="A picture containing clock&#10;&#10;Description automatically generated">
            <a:extLst>
              <a:ext uri="{FF2B5EF4-FFF2-40B4-BE49-F238E27FC236}">
                <a16:creationId xmlns:a16="http://schemas.microsoft.com/office/drawing/2014/main" id="{61079407-8735-4265-BAF3-58DA7749BC23}"/>
              </a:ext>
            </a:extLst>
          </p:cNvPr>
          <p:cNvPicPr>
            <a:picLocks noGrp="1" noChangeAspect="1"/>
          </p:cNvPicPr>
          <p:nvPr>
            <p:ph idx="1"/>
          </p:nvPr>
        </p:nvPicPr>
        <p:blipFill rotWithShape="1">
          <a:blip r:embed="rId2"/>
          <a:srcRect l="63714" t="13068" r="26680" b="71681"/>
          <a:stretch/>
        </p:blipFill>
        <p:spPr>
          <a:xfrm>
            <a:off x="6187008" y="1045681"/>
            <a:ext cx="2561664" cy="2287514"/>
          </a:xfrm>
        </p:spPr>
      </p:pic>
      <p:sp>
        <p:nvSpPr>
          <p:cNvPr id="4" name="Footer Placeholder 3">
            <a:extLst>
              <a:ext uri="{FF2B5EF4-FFF2-40B4-BE49-F238E27FC236}">
                <a16:creationId xmlns:a16="http://schemas.microsoft.com/office/drawing/2014/main" id="{E3EB91D4-0168-43BA-BEBF-B4F8EF63E95C}"/>
              </a:ext>
            </a:extLst>
          </p:cNvPr>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23D7A206-7D2E-4B1D-9262-4FA8F2B783B8}"/>
              </a:ext>
            </a:extLst>
          </p:cNvPr>
          <p:cNvSpPr>
            <a:spLocks noGrp="1"/>
          </p:cNvSpPr>
          <p:nvPr>
            <p:ph type="sldNum" sz="quarter" idx="12"/>
          </p:nvPr>
        </p:nvSpPr>
        <p:spPr/>
        <p:txBody>
          <a:bodyPr/>
          <a:lstStyle/>
          <a:p>
            <a:fld id="{BBD74847-7BE4-4E4D-8159-51DF7B93C616}" type="slidenum">
              <a:rPr lang="en-US" smtClean="0"/>
              <a:t>5</a:t>
            </a:fld>
            <a:endParaRPr lang="en-US"/>
          </a:p>
        </p:txBody>
      </p:sp>
      <p:sp>
        <p:nvSpPr>
          <p:cNvPr id="12" name="Content Placeholder 2">
            <a:extLst>
              <a:ext uri="{FF2B5EF4-FFF2-40B4-BE49-F238E27FC236}">
                <a16:creationId xmlns:a16="http://schemas.microsoft.com/office/drawing/2014/main" id="{5D6F24DD-BCDE-4C4A-9EDC-A47DD1F81640}"/>
              </a:ext>
            </a:extLst>
          </p:cNvPr>
          <p:cNvSpPr txBox="1">
            <a:spLocks/>
          </p:cNvSpPr>
          <p:nvPr/>
        </p:nvSpPr>
        <p:spPr>
          <a:xfrm>
            <a:off x="155087" y="1140006"/>
            <a:ext cx="6345104" cy="5082601"/>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This light-weight ball and castor is only in SPIKE Prime</a:t>
            </a:r>
          </a:p>
          <a:p>
            <a:r>
              <a:rPr lang="en-US" dirty="0"/>
              <a:t>Ball will not rust</a:t>
            </a:r>
          </a:p>
          <a:p>
            <a:r>
              <a:rPr lang="en-US" dirty="0"/>
              <a:t>Unlike the EV3 ball and castor, there is no hole on the top to push out the ball. </a:t>
            </a:r>
          </a:p>
          <a:p>
            <a:endParaRPr lang="en-US" dirty="0"/>
          </a:p>
          <a:p>
            <a:endParaRPr lang="en-US" dirty="0"/>
          </a:p>
          <a:p>
            <a:endParaRPr lang="en-US" dirty="0"/>
          </a:p>
          <a:p>
            <a:endParaRPr lang="en-US" dirty="0"/>
          </a:p>
          <a:p>
            <a:endParaRPr lang="en-US" dirty="0"/>
          </a:p>
          <a:p>
            <a:r>
              <a:rPr lang="en-US" dirty="0"/>
              <a:t>To remove the ball, slide a thin string or piece of floss in one of the slots and make you way around the ball to the opposite slot. Pull on both ends of the string and ball should pop out.</a:t>
            </a:r>
          </a:p>
        </p:txBody>
      </p:sp>
      <p:pic>
        <p:nvPicPr>
          <p:cNvPr id="17" name="Picture 16" descr="A picture containing gear, food, light&#10;&#10;Description automatically generated">
            <a:extLst>
              <a:ext uri="{FF2B5EF4-FFF2-40B4-BE49-F238E27FC236}">
                <a16:creationId xmlns:a16="http://schemas.microsoft.com/office/drawing/2014/main" id="{D92A96B1-530D-4623-B934-E9FDAC23BD10}"/>
              </a:ext>
            </a:extLst>
          </p:cNvPr>
          <p:cNvPicPr>
            <a:picLocks noChangeAspect="1"/>
          </p:cNvPicPr>
          <p:nvPr/>
        </p:nvPicPr>
        <p:blipFill rotWithShape="1">
          <a:blip r:embed="rId3"/>
          <a:srcRect l="34207" t="1184" r="27741" b="17040"/>
          <a:stretch/>
        </p:blipFill>
        <p:spPr>
          <a:xfrm>
            <a:off x="4148237" y="2766026"/>
            <a:ext cx="1274910" cy="1541187"/>
          </a:xfrm>
          <a:prstGeom prst="rect">
            <a:avLst/>
          </a:prstGeom>
        </p:spPr>
      </p:pic>
      <p:cxnSp>
        <p:nvCxnSpPr>
          <p:cNvPr id="8" name="Straight Arrow Connector 7">
            <a:extLst>
              <a:ext uri="{FF2B5EF4-FFF2-40B4-BE49-F238E27FC236}">
                <a16:creationId xmlns:a16="http://schemas.microsoft.com/office/drawing/2014/main" id="{A5FB1183-4F0D-4D5B-9F04-557C59A83BD4}"/>
              </a:ext>
            </a:extLst>
          </p:cNvPr>
          <p:cNvCxnSpPr>
            <a:cxnSpLocks/>
          </p:cNvCxnSpPr>
          <p:nvPr/>
        </p:nvCxnSpPr>
        <p:spPr>
          <a:xfrm flipV="1">
            <a:off x="3718707" y="3401692"/>
            <a:ext cx="1066985" cy="67844"/>
          </a:xfrm>
          <a:prstGeom prst="straightConnector1">
            <a:avLst/>
          </a:prstGeom>
          <a:ln>
            <a:solidFill>
              <a:schemeClr val="accent3"/>
            </a:solidFill>
            <a:tailEnd type="triangle"/>
          </a:ln>
        </p:spPr>
        <p:style>
          <a:lnRef idx="1">
            <a:schemeClr val="accent1"/>
          </a:lnRef>
          <a:fillRef idx="0">
            <a:schemeClr val="accent1"/>
          </a:fillRef>
          <a:effectRef idx="0">
            <a:schemeClr val="accent1"/>
          </a:effectRef>
          <a:fontRef idx="minor">
            <a:schemeClr val="tx1"/>
          </a:fontRef>
        </p:style>
      </p:cxnSp>
      <p:pic>
        <p:nvPicPr>
          <p:cNvPr id="13" name="Picture 12" descr="A picture containing dark, food, light, black&#10;&#10;Description automatically generated">
            <a:extLst>
              <a:ext uri="{FF2B5EF4-FFF2-40B4-BE49-F238E27FC236}">
                <a16:creationId xmlns:a16="http://schemas.microsoft.com/office/drawing/2014/main" id="{0419A6C7-6310-4F39-812B-7EF5FC8AA9B3}"/>
              </a:ext>
            </a:extLst>
          </p:cNvPr>
          <p:cNvPicPr>
            <a:picLocks noChangeAspect="1"/>
          </p:cNvPicPr>
          <p:nvPr/>
        </p:nvPicPr>
        <p:blipFill rotWithShape="1">
          <a:blip r:embed="rId4"/>
          <a:srcRect l="27450" t="12440" r="31177" b="31612"/>
          <a:stretch/>
        </p:blipFill>
        <p:spPr>
          <a:xfrm>
            <a:off x="7007654" y="5022989"/>
            <a:ext cx="1443118" cy="1097727"/>
          </a:xfrm>
          <a:prstGeom prst="rect">
            <a:avLst/>
          </a:prstGeom>
        </p:spPr>
      </p:pic>
      <p:cxnSp>
        <p:nvCxnSpPr>
          <p:cNvPr id="16" name="Straight Connector 15">
            <a:extLst>
              <a:ext uri="{FF2B5EF4-FFF2-40B4-BE49-F238E27FC236}">
                <a16:creationId xmlns:a16="http://schemas.microsoft.com/office/drawing/2014/main" id="{FC16E4C5-E36B-41CB-B25A-EAB0CA4A9EB7}"/>
              </a:ext>
            </a:extLst>
          </p:cNvPr>
          <p:cNvCxnSpPr/>
          <p:nvPr/>
        </p:nvCxnSpPr>
        <p:spPr>
          <a:xfrm flipH="1" flipV="1">
            <a:off x="7295321" y="4899016"/>
            <a:ext cx="242047" cy="28687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230DF08-6F3D-4A60-82CD-263C28DCD727}"/>
              </a:ext>
            </a:extLst>
          </p:cNvPr>
          <p:cNvCxnSpPr/>
          <p:nvPr/>
        </p:nvCxnSpPr>
        <p:spPr>
          <a:xfrm flipH="1" flipV="1">
            <a:off x="7966213" y="5786523"/>
            <a:ext cx="242047" cy="286871"/>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72055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3BE9D-4859-4CA3-892A-E4A0A563289A}"/>
              </a:ext>
            </a:extLst>
          </p:cNvPr>
          <p:cNvSpPr>
            <a:spLocks noGrp="1"/>
          </p:cNvSpPr>
          <p:nvPr>
            <p:ph type="title"/>
          </p:nvPr>
        </p:nvSpPr>
        <p:spPr/>
        <p:txBody>
          <a:bodyPr/>
          <a:lstStyle/>
          <a:p>
            <a:r>
              <a:rPr lang="en-US" dirty="0"/>
              <a:t>WIRE CLIPS (</a:t>
            </a:r>
            <a:r>
              <a:rPr lang="es-419" dirty="0"/>
              <a:t>49283)</a:t>
            </a:r>
            <a:endParaRPr lang="en-US" dirty="0"/>
          </a:p>
        </p:txBody>
      </p:sp>
      <p:sp>
        <p:nvSpPr>
          <p:cNvPr id="10" name="Content Placeholder 9">
            <a:extLst>
              <a:ext uri="{FF2B5EF4-FFF2-40B4-BE49-F238E27FC236}">
                <a16:creationId xmlns:a16="http://schemas.microsoft.com/office/drawing/2014/main" id="{C7D7650B-6FDE-40E7-94A6-7B1A74F26D54}"/>
              </a:ext>
            </a:extLst>
          </p:cNvPr>
          <p:cNvSpPr>
            <a:spLocks noGrp="1"/>
          </p:cNvSpPr>
          <p:nvPr>
            <p:ph idx="1"/>
          </p:nvPr>
        </p:nvSpPr>
        <p:spPr>
          <a:xfrm>
            <a:off x="4343847" y="1230198"/>
            <a:ext cx="4578277" cy="5082601"/>
          </a:xfrm>
        </p:spPr>
        <p:txBody>
          <a:bodyPr/>
          <a:lstStyle/>
          <a:p>
            <a:r>
              <a:rPr lang="en-US" dirty="0"/>
              <a:t>These wire clips make wire management on your robot easier</a:t>
            </a:r>
          </a:p>
          <a:p>
            <a:r>
              <a:rPr lang="en-US" dirty="0"/>
              <a:t>Only one cable will fit in each clip</a:t>
            </a:r>
          </a:p>
          <a:p>
            <a:r>
              <a:rPr lang="en-US" dirty="0"/>
              <a:t>You get 12 clips in the SPIKE Prime set (2 in each color). </a:t>
            </a:r>
          </a:p>
          <a:p>
            <a:r>
              <a:rPr lang="en-US" dirty="0"/>
              <a:t>In Robot Inventor, you get 8 all in one color (teal).</a:t>
            </a:r>
          </a:p>
          <a:p>
            <a:r>
              <a:rPr lang="en-US" dirty="0"/>
              <a:t>You can use them to identify different parts of your robot. (e.g. Large motors can be green, Medium motors can be red, etc.)</a:t>
            </a:r>
          </a:p>
        </p:txBody>
      </p:sp>
      <p:sp>
        <p:nvSpPr>
          <p:cNvPr id="4" name="Footer Placeholder 3">
            <a:extLst>
              <a:ext uri="{FF2B5EF4-FFF2-40B4-BE49-F238E27FC236}">
                <a16:creationId xmlns:a16="http://schemas.microsoft.com/office/drawing/2014/main" id="{2EC388D2-A908-4ABE-84C8-493B29324D90}"/>
              </a:ext>
            </a:extLst>
          </p:cNvPr>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14BD45B4-3FF3-4E53-A29B-69E5F1D29D36}"/>
              </a:ext>
            </a:extLst>
          </p:cNvPr>
          <p:cNvSpPr>
            <a:spLocks noGrp="1"/>
          </p:cNvSpPr>
          <p:nvPr>
            <p:ph type="sldNum" sz="quarter" idx="12"/>
          </p:nvPr>
        </p:nvSpPr>
        <p:spPr/>
        <p:txBody>
          <a:bodyPr/>
          <a:lstStyle/>
          <a:p>
            <a:fld id="{BBD74847-7BE4-4E4D-8159-51DF7B93C616}" type="slidenum">
              <a:rPr lang="en-US" smtClean="0"/>
              <a:t>6</a:t>
            </a:fld>
            <a:endParaRPr lang="en-US"/>
          </a:p>
        </p:txBody>
      </p:sp>
      <p:pic>
        <p:nvPicPr>
          <p:cNvPr id="7" name="Picture 6" descr="A picture containing toy, clothespin, line, several&#10;&#10;Description automatically generated">
            <a:extLst>
              <a:ext uri="{FF2B5EF4-FFF2-40B4-BE49-F238E27FC236}">
                <a16:creationId xmlns:a16="http://schemas.microsoft.com/office/drawing/2014/main" id="{1CD208F7-6D85-5F49-87AA-3338732F668F}"/>
              </a:ext>
            </a:extLst>
          </p:cNvPr>
          <p:cNvPicPr>
            <a:picLocks noChangeAspect="1"/>
          </p:cNvPicPr>
          <p:nvPr/>
        </p:nvPicPr>
        <p:blipFill>
          <a:blip r:embed="rId2"/>
          <a:stretch>
            <a:fillRect/>
          </a:stretch>
        </p:blipFill>
        <p:spPr>
          <a:xfrm>
            <a:off x="-742" y="1750126"/>
            <a:ext cx="4959736" cy="3719802"/>
          </a:xfrm>
          <a:prstGeom prst="rect">
            <a:avLst/>
          </a:prstGeom>
        </p:spPr>
      </p:pic>
    </p:spTree>
    <p:extLst>
      <p:ext uri="{BB962C8B-B14F-4D97-AF65-F5344CB8AC3E}">
        <p14:creationId xmlns:p14="http://schemas.microsoft.com/office/powerpoint/2010/main" val="184397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64E68-7E2C-45E2-A195-DDD45ED28DEB}"/>
              </a:ext>
            </a:extLst>
          </p:cNvPr>
          <p:cNvSpPr>
            <a:spLocks noGrp="1"/>
          </p:cNvSpPr>
          <p:nvPr>
            <p:ph type="title"/>
          </p:nvPr>
        </p:nvSpPr>
        <p:spPr/>
        <p:txBody>
          <a:bodyPr/>
          <a:lstStyle/>
          <a:p>
            <a:r>
              <a:rPr lang="en-US" dirty="0"/>
              <a:t>WHEELS (</a:t>
            </a:r>
            <a:r>
              <a:rPr lang="es-419" dirty="0"/>
              <a:t>39367 and 49295)</a:t>
            </a:r>
            <a:endParaRPr lang="en-US" dirty="0"/>
          </a:p>
        </p:txBody>
      </p:sp>
      <p:sp>
        <p:nvSpPr>
          <p:cNvPr id="4" name="Footer Placeholder 3">
            <a:extLst>
              <a:ext uri="{FF2B5EF4-FFF2-40B4-BE49-F238E27FC236}">
                <a16:creationId xmlns:a16="http://schemas.microsoft.com/office/drawing/2014/main" id="{AF7A750F-86CD-465E-A58C-1BF70A26F2D0}"/>
              </a:ext>
            </a:extLst>
          </p:cNvPr>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D91ABBA0-287C-4FB0-A30F-513C85D3BF05}"/>
              </a:ext>
            </a:extLst>
          </p:cNvPr>
          <p:cNvSpPr>
            <a:spLocks noGrp="1"/>
          </p:cNvSpPr>
          <p:nvPr>
            <p:ph type="sldNum" sz="quarter" idx="12"/>
          </p:nvPr>
        </p:nvSpPr>
        <p:spPr/>
        <p:txBody>
          <a:bodyPr/>
          <a:lstStyle/>
          <a:p>
            <a:fld id="{BBD74847-7BE4-4E4D-8159-51DF7B93C616}" type="slidenum">
              <a:rPr lang="en-US" smtClean="0"/>
              <a:t>7</a:t>
            </a:fld>
            <a:endParaRPr lang="en-US"/>
          </a:p>
        </p:txBody>
      </p:sp>
      <p:sp>
        <p:nvSpPr>
          <p:cNvPr id="12" name="Content Placeholder 2">
            <a:extLst>
              <a:ext uri="{FF2B5EF4-FFF2-40B4-BE49-F238E27FC236}">
                <a16:creationId xmlns:a16="http://schemas.microsoft.com/office/drawing/2014/main" id="{3C393A73-8AF1-44B7-95AB-A3B9F42D9E9D}"/>
              </a:ext>
            </a:extLst>
          </p:cNvPr>
          <p:cNvSpPr txBox="1">
            <a:spLocks/>
          </p:cNvSpPr>
          <p:nvPr/>
        </p:nvSpPr>
        <p:spPr>
          <a:xfrm>
            <a:off x="155087" y="1140006"/>
            <a:ext cx="5819685" cy="5082601"/>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The rubber tire is molded on to the rim. Therefore, they will not slip off the rim as many LEGO tires do.</a:t>
            </a:r>
          </a:p>
          <a:p>
            <a:r>
              <a:rPr lang="en-US" dirty="0"/>
              <a:t>The small tire is 56 X14 (same size as the wheel in the EV3 Core set)</a:t>
            </a:r>
          </a:p>
          <a:p>
            <a:r>
              <a:rPr lang="en-US" dirty="0"/>
              <a:t>The large tire is 88 X 14</a:t>
            </a:r>
          </a:p>
          <a:p>
            <a:r>
              <a:rPr lang="en-US" dirty="0"/>
              <a:t>In the Robot Inventor set, you get six 56X14 tires in all black </a:t>
            </a:r>
          </a:p>
          <a:p>
            <a:r>
              <a:rPr lang="en-US" dirty="0"/>
              <a:t>In SPIKE Prime, you get four 56 X14 tires in the Core Set and an additional four 88 X 14 in the Expansion Set</a:t>
            </a:r>
          </a:p>
        </p:txBody>
      </p:sp>
      <p:pic>
        <p:nvPicPr>
          <p:cNvPr id="8" name="Picture 7" descr="A picture containing object, clock, blue&#10;&#10;Description automatically generated">
            <a:extLst>
              <a:ext uri="{FF2B5EF4-FFF2-40B4-BE49-F238E27FC236}">
                <a16:creationId xmlns:a16="http://schemas.microsoft.com/office/drawing/2014/main" id="{FAD3CC52-F91A-E44E-A9A0-81056CDAC598}"/>
              </a:ext>
            </a:extLst>
          </p:cNvPr>
          <p:cNvPicPr>
            <a:picLocks noChangeAspect="1"/>
          </p:cNvPicPr>
          <p:nvPr/>
        </p:nvPicPr>
        <p:blipFill rotWithShape="1">
          <a:blip r:embed="rId2"/>
          <a:srcRect l="29141" t="40444" r="29622"/>
          <a:stretch/>
        </p:blipFill>
        <p:spPr>
          <a:xfrm>
            <a:off x="6641547" y="3173493"/>
            <a:ext cx="1594825" cy="1727503"/>
          </a:xfrm>
          <a:prstGeom prst="rect">
            <a:avLst/>
          </a:prstGeom>
        </p:spPr>
      </p:pic>
      <p:pic>
        <p:nvPicPr>
          <p:cNvPr id="11" name="Picture 10" descr="A picture containing object, clock, blue&#10;&#10;Description automatically generated">
            <a:extLst>
              <a:ext uri="{FF2B5EF4-FFF2-40B4-BE49-F238E27FC236}">
                <a16:creationId xmlns:a16="http://schemas.microsoft.com/office/drawing/2014/main" id="{8500A4EA-1E16-1442-B1FE-E463AC52A9F4}"/>
              </a:ext>
            </a:extLst>
          </p:cNvPr>
          <p:cNvPicPr>
            <a:picLocks noChangeAspect="1"/>
          </p:cNvPicPr>
          <p:nvPr/>
        </p:nvPicPr>
        <p:blipFill rotWithShape="1">
          <a:blip r:embed="rId2"/>
          <a:srcRect l="29141" r="29622" b="59556"/>
          <a:stretch/>
        </p:blipFill>
        <p:spPr>
          <a:xfrm>
            <a:off x="6641548" y="1485364"/>
            <a:ext cx="1594825" cy="1173144"/>
          </a:xfrm>
          <a:prstGeom prst="rect">
            <a:avLst/>
          </a:prstGeom>
        </p:spPr>
      </p:pic>
    </p:spTree>
    <p:extLst>
      <p:ext uri="{BB962C8B-B14F-4D97-AF65-F5344CB8AC3E}">
        <p14:creationId xmlns:p14="http://schemas.microsoft.com/office/powerpoint/2010/main" val="33813715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B41D6-0B88-451B-91E7-E2A1AC49F322}"/>
              </a:ext>
            </a:extLst>
          </p:cNvPr>
          <p:cNvSpPr>
            <a:spLocks noGrp="1"/>
          </p:cNvSpPr>
          <p:nvPr>
            <p:ph type="title"/>
          </p:nvPr>
        </p:nvSpPr>
        <p:spPr/>
        <p:txBody>
          <a:bodyPr/>
          <a:lstStyle/>
          <a:p>
            <a:r>
              <a:rPr lang="en-US" dirty="0"/>
              <a:t>BEVEL GEAR (</a:t>
            </a:r>
            <a:r>
              <a:rPr lang="es-419" dirty="0"/>
              <a:t>46372) and DIFFERENTIAL Gear (65414)</a:t>
            </a:r>
            <a:endParaRPr lang="en-US" dirty="0"/>
          </a:p>
        </p:txBody>
      </p:sp>
      <p:sp>
        <p:nvSpPr>
          <p:cNvPr id="10" name="Content Placeholder 9">
            <a:extLst>
              <a:ext uri="{FF2B5EF4-FFF2-40B4-BE49-F238E27FC236}">
                <a16:creationId xmlns:a16="http://schemas.microsoft.com/office/drawing/2014/main" id="{923F96F2-D6CD-4A90-AA20-DD3FF53CF481}"/>
              </a:ext>
            </a:extLst>
          </p:cNvPr>
          <p:cNvSpPr>
            <a:spLocks noGrp="1"/>
          </p:cNvSpPr>
          <p:nvPr>
            <p:ph idx="1"/>
          </p:nvPr>
        </p:nvSpPr>
        <p:spPr>
          <a:xfrm>
            <a:off x="4509246" y="1140007"/>
            <a:ext cx="4477421" cy="1052476"/>
          </a:xfrm>
        </p:spPr>
        <p:txBody>
          <a:bodyPr/>
          <a:lstStyle/>
          <a:p>
            <a:r>
              <a:rPr lang="en-US" dirty="0"/>
              <a:t>This new 28-tooth gear in SPIKE Prime gives more options for gearing</a:t>
            </a:r>
          </a:p>
        </p:txBody>
      </p:sp>
      <p:sp>
        <p:nvSpPr>
          <p:cNvPr id="4" name="Footer Placeholder 3">
            <a:extLst>
              <a:ext uri="{FF2B5EF4-FFF2-40B4-BE49-F238E27FC236}">
                <a16:creationId xmlns:a16="http://schemas.microsoft.com/office/drawing/2014/main" id="{410DDD23-65E4-4D73-B44C-3A4C72FB861E}"/>
              </a:ext>
            </a:extLst>
          </p:cNvPr>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C0C64547-4988-4A97-85F2-87A28D7E0705}"/>
              </a:ext>
            </a:extLst>
          </p:cNvPr>
          <p:cNvSpPr>
            <a:spLocks noGrp="1"/>
          </p:cNvSpPr>
          <p:nvPr>
            <p:ph type="sldNum" sz="quarter" idx="12"/>
          </p:nvPr>
        </p:nvSpPr>
        <p:spPr/>
        <p:txBody>
          <a:bodyPr/>
          <a:lstStyle/>
          <a:p>
            <a:fld id="{BBD74847-7BE4-4E4D-8159-51DF7B93C616}" type="slidenum">
              <a:rPr lang="en-US" smtClean="0"/>
              <a:t>8</a:t>
            </a:fld>
            <a:endParaRPr lang="en-US"/>
          </a:p>
        </p:txBody>
      </p:sp>
      <p:pic>
        <p:nvPicPr>
          <p:cNvPr id="8" name="Picture 7">
            <a:extLst>
              <a:ext uri="{FF2B5EF4-FFF2-40B4-BE49-F238E27FC236}">
                <a16:creationId xmlns:a16="http://schemas.microsoft.com/office/drawing/2014/main" id="{2C86E89B-3771-4D5F-829A-E32CE77C89BD}"/>
              </a:ext>
            </a:extLst>
          </p:cNvPr>
          <p:cNvPicPr>
            <a:picLocks noChangeAspect="1"/>
          </p:cNvPicPr>
          <p:nvPr/>
        </p:nvPicPr>
        <p:blipFill rotWithShape="1">
          <a:blip r:embed="rId2"/>
          <a:srcRect l="59583" r="16912" b="56142"/>
          <a:stretch/>
        </p:blipFill>
        <p:spPr>
          <a:xfrm>
            <a:off x="1201525" y="1173182"/>
            <a:ext cx="2149337" cy="2255818"/>
          </a:xfrm>
          <a:prstGeom prst="rect">
            <a:avLst/>
          </a:prstGeom>
        </p:spPr>
      </p:pic>
      <p:pic>
        <p:nvPicPr>
          <p:cNvPr id="6" name="Picture 5" descr="A picture containing dark, light&#10;&#10;Description automatically generated">
            <a:extLst>
              <a:ext uri="{FF2B5EF4-FFF2-40B4-BE49-F238E27FC236}">
                <a16:creationId xmlns:a16="http://schemas.microsoft.com/office/drawing/2014/main" id="{3A595D49-C35D-FC44-AE6A-E79F0284A6F0}"/>
              </a:ext>
            </a:extLst>
          </p:cNvPr>
          <p:cNvPicPr>
            <a:picLocks noChangeAspect="1"/>
          </p:cNvPicPr>
          <p:nvPr/>
        </p:nvPicPr>
        <p:blipFill rotWithShape="1">
          <a:blip r:embed="rId3"/>
          <a:srcRect l="12569" t="21677" r="39158" b="19116"/>
          <a:stretch/>
        </p:blipFill>
        <p:spPr>
          <a:xfrm>
            <a:off x="1091044" y="3556501"/>
            <a:ext cx="2452255" cy="2255818"/>
          </a:xfrm>
          <a:prstGeom prst="rect">
            <a:avLst/>
          </a:prstGeom>
        </p:spPr>
      </p:pic>
      <p:sp>
        <p:nvSpPr>
          <p:cNvPr id="9" name="Content Placeholder 9">
            <a:extLst>
              <a:ext uri="{FF2B5EF4-FFF2-40B4-BE49-F238E27FC236}">
                <a16:creationId xmlns:a16="http://schemas.microsoft.com/office/drawing/2014/main" id="{4B7D214D-03CD-BC48-8539-DAFBBB068F75}"/>
              </a:ext>
            </a:extLst>
          </p:cNvPr>
          <p:cNvSpPr txBox="1">
            <a:spLocks/>
          </p:cNvSpPr>
          <p:nvPr/>
        </p:nvSpPr>
        <p:spPr>
          <a:xfrm>
            <a:off x="4572000" y="4006922"/>
            <a:ext cx="4477421" cy="1052476"/>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A new differential gear is available in Robot Inventor</a:t>
            </a:r>
          </a:p>
        </p:txBody>
      </p:sp>
    </p:spTree>
    <p:extLst>
      <p:ext uri="{BB962C8B-B14F-4D97-AF65-F5344CB8AC3E}">
        <p14:creationId xmlns:p14="http://schemas.microsoft.com/office/powerpoint/2010/main" val="1373029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66CA3-54B3-4E3F-A9F2-185664FF57C6}"/>
              </a:ext>
            </a:extLst>
          </p:cNvPr>
          <p:cNvSpPr>
            <a:spLocks noGrp="1"/>
          </p:cNvSpPr>
          <p:nvPr>
            <p:ph type="title"/>
          </p:nvPr>
        </p:nvSpPr>
        <p:spPr/>
        <p:txBody>
          <a:bodyPr/>
          <a:lstStyle/>
          <a:p>
            <a:r>
              <a:rPr lang="en-US" dirty="0"/>
              <a:t>Other new elements in BOTH SETS</a:t>
            </a:r>
          </a:p>
        </p:txBody>
      </p:sp>
      <p:sp>
        <p:nvSpPr>
          <p:cNvPr id="4" name="Footer Placeholder 3">
            <a:extLst>
              <a:ext uri="{FF2B5EF4-FFF2-40B4-BE49-F238E27FC236}">
                <a16:creationId xmlns:a16="http://schemas.microsoft.com/office/drawing/2014/main" id="{12EC20E5-487B-4856-8BD3-E4DDE2556CF3}"/>
              </a:ext>
            </a:extLst>
          </p:cNvPr>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D725800F-A073-46E4-8B68-2A1053C1CDF1}"/>
              </a:ext>
            </a:extLst>
          </p:cNvPr>
          <p:cNvSpPr>
            <a:spLocks noGrp="1"/>
          </p:cNvSpPr>
          <p:nvPr>
            <p:ph type="sldNum" sz="quarter" idx="12"/>
          </p:nvPr>
        </p:nvSpPr>
        <p:spPr/>
        <p:txBody>
          <a:bodyPr/>
          <a:lstStyle/>
          <a:p>
            <a:fld id="{BBD74847-7BE4-4E4D-8159-51DF7B93C616}" type="slidenum">
              <a:rPr lang="en-US" smtClean="0"/>
              <a:t>9</a:t>
            </a:fld>
            <a:endParaRPr lang="en-US"/>
          </a:p>
        </p:txBody>
      </p:sp>
      <p:sp>
        <p:nvSpPr>
          <p:cNvPr id="8" name="Content Placeholder 2">
            <a:extLst>
              <a:ext uri="{FF2B5EF4-FFF2-40B4-BE49-F238E27FC236}">
                <a16:creationId xmlns:a16="http://schemas.microsoft.com/office/drawing/2014/main" id="{B28A988B-B94A-44E5-8BD6-45D82D73A597}"/>
              </a:ext>
            </a:extLst>
          </p:cNvPr>
          <p:cNvSpPr txBox="1">
            <a:spLocks/>
          </p:cNvSpPr>
          <p:nvPr/>
        </p:nvSpPr>
        <p:spPr>
          <a:xfrm>
            <a:off x="155088" y="1140006"/>
            <a:ext cx="4017284" cy="5082601"/>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Technic Base Plate 11X19X1 (</a:t>
            </a:r>
            <a:r>
              <a:rPr lang="es-419" dirty="0"/>
              <a:t>39369): </a:t>
            </a:r>
            <a:r>
              <a:rPr lang="en-US" dirty="0"/>
              <a:t>Base plate can be used for creating stable models. </a:t>
            </a:r>
          </a:p>
          <a:p>
            <a:r>
              <a:rPr lang="en-US" dirty="0"/>
              <a:t>In SPIKE Prime, it is available in yellow and in Robot Inventor, it is available in teal</a:t>
            </a:r>
          </a:p>
          <a:p>
            <a:endParaRPr lang="en-US" dirty="0"/>
          </a:p>
          <a:p>
            <a:r>
              <a:rPr lang="en-US" dirty="0"/>
              <a:t>SPIKE Prime also comes with an integrator brick with cross axle (</a:t>
            </a:r>
            <a:r>
              <a:rPr lang="es-419" dirty="0"/>
              <a:t>39789):  </a:t>
            </a:r>
            <a:r>
              <a:rPr lang="en-US" dirty="0"/>
              <a:t>Allows the builder to combine Technic with Systems brick</a:t>
            </a:r>
          </a:p>
          <a:p>
            <a:endParaRPr lang="en-US" dirty="0"/>
          </a:p>
        </p:txBody>
      </p:sp>
      <p:pic>
        <p:nvPicPr>
          <p:cNvPr id="6" name="Picture 5" descr="A picture containing indoor, remote, different, toy&#10;&#10;Description automatically generated">
            <a:extLst>
              <a:ext uri="{FF2B5EF4-FFF2-40B4-BE49-F238E27FC236}">
                <a16:creationId xmlns:a16="http://schemas.microsoft.com/office/drawing/2014/main" id="{06881190-C4D3-AD45-B553-D429A9A9BAE7}"/>
              </a:ext>
            </a:extLst>
          </p:cNvPr>
          <p:cNvPicPr>
            <a:picLocks noChangeAspect="1"/>
          </p:cNvPicPr>
          <p:nvPr/>
        </p:nvPicPr>
        <p:blipFill>
          <a:blip r:embed="rId2"/>
          <a:stretch>
            <a:fillRect/>
          </a:stretch>
        </p:blipFill>
        <p:spPr>
          <a:xfrm>
            <a:off x="5146121" y="3710235"/>
            <a:ext cx="3150171" cy="2362628"/>
          </a:xfrm>
          <a:prstGeom prst="rect">
            <a:avLst/>
          </a:prstGeom>
        </p:spPr>
      </p:pic>
      <p:pic>
        <p:nvPicPr>
          <p:cNvPr id="15" name="Content Placeholder 14">
            <a:extLst>
              <a:ext uri="{FF2B5EF4-FFF2-40B4-BE49-F238E27FC236}">
                <a16:creationId xmlns:a16="http://schemas.microsoft.com/office/drawing/2014/main" id="{5D45E136-621F-2D42-82FB-E738A9730F51}"/>
              </a:ext>
            </a:extLst>
          </p:cNvPr>
          <p:cNvPicPr>
            <a:picLocks noGrp="1" noChangeAspect="1"/>
          </p:cNvPicPr>
          <p:nvPr>
            <p:ph idx="1"/>
          </p:nvPr>
        </p:nvPicPr>
        <p:blipFill>
          <a:blip r:embed="rId3"/>
          <a:stretch>
            <a:fillRect/>
          </a:stretch>
        </p:blipFill>
        <p:spPr>
          <a:xfrm>
            <a:off x="4689207" y="788504"/>
            <a:ext cx="4064000" cy="3048000"/>
          </a:xfrm>
        </p:spPr>
      </p:pic>
    </p:spTree>
    <p:extLst>
      <p:ext uri="{BB962C8B-B14F-4D97-AF65-F5344CB8AC3E}">
        <p14:creationId xmlns:p14="http://schemas.microsoft.com/office/powerpoint/2010/main" val="1579051725"/>
      </p:ext>
    </p:extLst>
  </p:cSld>
  <p:clrMapOvr>
    <a:masterClrMapping/>
  </p:clrMapOvr>
</p:sld>
</file>

<file path=ppt/theme/theme1.xml><?xml version="1.0" encoding="utf-8"?>
<a:theme xmlns:a="http://schemas.openxmlformats.org/drawingml/2006/main" name="Dividend">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000000"/>
      </a:accent4>
      <a:accent5>
        <a:srgbClr val="5F5F5F"/>
      </a:accent5>
      <a:accent6>
        <a:srgbClr val="4D4D4D"/>
      </a:accent6>
      <a:hlink>
        <a:srgbClr val="5F5F5F"/>
      </a:hlink>
      <a:folHlink>
        <a:srgbClr val="919191"/>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HowtoUse" id="{7DD8E111-BC3A-4444-A06C-BD4DCB2344B2}" vid="{5D8D2880-D206-C442-A283-BCAB763DE8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primelessons</Template>
  <TotalTime>787</TotalTime>
  <Words>866</Words>
  <Application>Microsoft Macintosh PowerPoint</Application>
  <PresentationFormat>On-screen Show (4:3)</PresentationFormat>
  <Paragraphs>72</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Gill Sans MT</vt:lpstr>
      <vt:lpstr>Helvetica Neue</vt:lpstr>
      <vt:lpstr>Wingdings 2</vt:lpstr>
      <vt:lpstr>Dividend</vt:lpstr>
      <vt:lpstr>Easier building with Spike prime And ROBOT INVENTOR</vt:lpstr>
      <vt:lpstr>Square Form factors</vt:lpstr>
      <vt:lpstr>TECHNIC FRAMES (39794 and 39790)</vt:lpstr>
      <vt:lpstr>Biscuit (39793)</vt:lpstr>
      <vt:lpstr>BALL and CASTOR (39370 and 52629)</vt:lpstr>
      <vt:lpstr>WIRE CLIPS (49283)</vt:lpstr>
      <vt:lpstr>WHEELS (39367 and 49295)</vt:lpstr>
      <vt:lpstr>BEVEL GEAR (46372) and DIFFERENTIAL Gear (65414)</vt:lpstr>
      <vt:lpstr>Other new elements in BOTH SETS</vt:lpstr>
      <vt:lpstr>WHERE CAN I BUY these ELEMENTS?</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management</dc:title>
  <dc:creator>Srinivasan Seshan</dc:creator>
  <cp:lastModifiedBy>Srinivasan Seshan</cp:lastModifiedBy>
  <cp:revision>61</cp:revision>
  <dcterms:created xsi:type="dcterms:W3CDTF">2019-12-31T03:18:51Z</dcterms:created>
  <dcterms:modified xsi:type="dcterms:W3CDTF">2020-12-17T14:56:28Z</dcterms:modified>
</cp:coreProperties>
</file>

<file path=docProps/thumbnail.jpeg>
</file>